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slideLayouts/slideLayout10.xml" ContentType="application/vnd.openxmlformats-officedocument.presentationml.slideLayout+xml"/>
  <Override PartName="/ppt/theme/theme3.xml" ContentType="application/vnd.openxmlformats-officedocument.theme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4.xml" ContentType="application/vnd.openxmlformats-officedocument.theme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3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4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72" r:id="rId2"/>
    <p:sldMasterId id="2147483855" r:id="rId3"/>
    <p:sldMasterId id="2147483762" r:id="rId4"/>
    <p:sldMasterId id="2147483862" r:id="rId5"/>
  </p:sldMasterIdLst>
  <p:notesMasterIdLst>
    <p:notesMasterId r:id="rId37"/>
  </p:notesMasterIdLst>
  <p:handoutMasterIdLst>
    <p:handoutMasterId r:id="rId38"/>
  </p:handoutMasterIdLst>
  <p:sldIdLst>
    <p:sldId id="257" r:id="rId6"/>
    <p:sldId id="258" r:id="rId7"/>
    <p:sldId id="426" r:id="rId8"/>
    <p:sldId id="421" r:id="rId9"/>
    <p:sldId id="428" r:id="rId10"/>
    <p:sldId id="397" r:id="rId11"/>
    <p:sldId id="260" r:id="rId12"/>
    <p:sldId id="431" r:id="rId13"/>
    <p:sldId id="261" r:id="rId14"/>
    <p:sldId id="404" r:id="rId15"/>
    <p:sldId id="263" r:id="rId16"/>
    <p:sldId id="264" r:id="rId17"/>
    <p:sldId id="423" r:id="rId18"/>
    <p:sldId id="448" r:id="rId19"/>
    <p:sldId id="266" r:id="rId20"/>
    <p:sldId id="382" r:id="rId21"/>
    <p:sldId id="353" r:id="rId22"/>
    <p:sldId id="439" r:id="rId23"/>
    <p:sldId id="393" r:id="rId24"/>
    <p:sldId id="267" r:id="rId25"/>
    <p:sldId id="268" r:id="rId26"/>
    <p:sldId id="422" r:id="rId27"/>
    <p:sldId id="359" r:id="rId28"/>
    <p:sldId id="360" r:id="rId29"/>
    <p:sldId id="409" r:id="rId30"/>
    <p:sldId id="324" r:id="rId31"/>
    <p:sldId id="362" r:id="rId32"/>
    <p:sldId id="424" r:id="rId33"/>
    <p:sldId id="425" r:id="rId34"/>
    <p:sldId id="408" r:id="rId35"/>
    <p:sldId id="364" r:id="rId3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94660"/>
  </p:normalViewPr>
  <p:slideViewPr>
    <p:cSldViewPr snapToGrid="0">
      <p:cViewPr varScale="1">
        <p:scale>
          <a:sx n="127" d="100"/>
          <a:sy n="127" d="100"/>
        </p:scale>
        <p:origin x="576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4" d="100"/>
          <a:sy n="84" d="100"/>
        </p:scale>
        <p:origin x="3912" y="96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9" Type="http://schemas.openxmlformats.org/officeDocument/2006/relationships/presProps" Target="presProps.xml"/><Relationship Id="rId21" Type="http://schemas.openxmlformats.org/officeDocument/2006/relationships/slide" Target="slides/slide16.xml"/><Relationship Id="rId34" Type="http://schemas.openxmlformats.org/officeDocument/2006/relationships/slide" Target="slides/slide29.xml"/><Relationship Id="rId42" Type="http://schemas.openxmlformats.org/officeDocument/2006/relationships/tableStyles" Target="tableStyles.xml"/><Relationship Id="rId7" Type="http://schemas.openxmlformats.org/officeDocument/2006/relationships/slide" Target="slides/slide2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slide" Target="slides/slide24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notesMaster" Target="notesMasters/notesMaster1.xml"/><Relationship Id="rId40" Type="http://schemas.openxmlformats.org/officeDocument/2006/relationships/viewProps" Target="view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slide" Target="slides/slide31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slide" Target="slides/slide26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slide" Target="slides/slide30.xml"/><Relationship Id="rId8" Type="http://schemas.openxmlformats.org/officeDocument/2006/relationships/slide" Target="slides/slide3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handoutMaster" Target="handoutMasters/handoutMaster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lang="en-US" sz="1800" b="1" i="0" u="none" strike="noStrike" kern="1200" spc="121" baseline="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en-US" sz="2000" b="1" i="0" u="none" strike="noStrike" kern="1200" spc="121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Earth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en-US" sz="1800" b="1" i="0" u="none" strike="noStrike" kern="1200" spc="121" baseline="0" dirty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0.29327469915317189"/>
          <c:y val="0.26182295394893818"/>
          <c:w val="0.45370217402070023"/>
          <c:h val="0.49682262857638665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solidFill>
              <a:schemeClr val="tx2">
                <a:lumMod val="50000"/>
                <a:lumOff val="50000"/>
              </a:schemeClr>
            </a:solidFill>
          </c:spPr>
          <c:explosion val="10"/>
          <c:dPt>
            <c:idx val="0"/>
            <c:bubble3D val="0"/>
            <c:explosion val="4"/>
            <c:spPr>
              <a:solidFill>
                <a:srgbClr val="0070C0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3376-46FF-9FD2-7A141555F7E5}"/>
              </c:ext>
            </c:extLst>
          </c:dPt>
          <c:dPt>
            <c:idx val="1"/>
            <c:bubble3D val="0"/>
            <c:spPr>
              <a:solidFill>
                <a:srgbClr val="00B050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3376-46FF-9FD2-7A141555F7E5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Sheet1!$A$2:$A$5</c:f>
              <c:strCache>
                <c:ptCount val="2"/>
                <c:pt idx="0">
                  <c:v>Water</c:v>
                </c:pt>
                <c:pt idx="1">
                  <c:v>Land</c:v>
                </c:pt>
              </c:strCache>
              <c:extLst/>
            </c:strRef>
          </c:cat>
          <c:val>
            <c:numRef>
              <c:f>Sheet1!$B$2:$B$5</c:f>
              <c:numCache>
                <c:formatCode>General</c:formatCode>
                <c:ptCount val="2"/>
                <c:pt idx="0">
                  <c:v>12</c:v>
                </c:pt>
                <c:pt idx="1">
                  <c:v>5.0999999999999996</c:v>
                </c:pt>
              </c:numCache>
              <c:extLst/>
            </c:numRef>
          </c:val>
          <c:extLst>
            <c:ext xmlns:c16="http://schemas.microsoft.com/office/drawing/2014/chart" uri="{C3380CC4-5D6E-409C-BE32-E72D297353CC}">
              <c16:uniqueId val="{00000004-3376-46FF-9FD2-7A141555F7E5}"/>
            </c:ext>
          </c:extLst>
        </c:ser>
        <c:dLbls>
          <c:dLblPos val="bestFit"/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28224870004456992"/>
          <c:y val="0.86024815079933192"/>
          <c:w val="0.61663467538255834"/>
          <c:h val="0.10669399796099868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lang="en-US" sz="2400" b="1" i="0" u="none" strike="noStrike" kern="1200" spc="121" baseline="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en-US" sz="2000" b="1" kern="1200" spc="12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Earths Water</a:t>
            </a:r>
          </a:p>
        </c:rich>
      </c:tx>
      <c:layout>
        <c:manualLayout>
          <c:xMode val="edge"/>
          <c:yMode val="edge"/>
          <c:x val="0.19661818314377369"/>
          <c:y val="2.1608340624088656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en-US" sz="2400" b="1" i="0" u="none" strike="noStrike" kern="1200" spc="121" baseline="0" dirty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0.31580934736099164"/>
          <c:y val="0.28753363132772153"/>
          <c:w val="0.40759743267385701"/>
          <c:h val="0.44922945729951747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solidFill>
              <a:schemeClr val="accent6">
                <a:lumMod val="20000"/>
                <a:lumOff val="80000"/>
              </a:schemeClr>
            </a:solidFill>
          </c:spPr>
          <c:dPt>
            <c:idx val="0"/>
            <c:bubble3D val="0"/>
            <c:explosion val="21"/>
            <c:spPr>
              <a:solidFill>
                <a:srgbClr val="00B0F0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44D6-4CD2-A205-CDC0B70D90C7}"/>
              </c:ext>
            </c:extLst>
          </c:dPt>
          <c:dPt>
            <c:idx val="1"/>
            <c:bubble3D val="0"/>
            <c:explosion val="13"/>
            <c:spPr>
              <a:solidFill>
                <a:srgbClr val="0070C0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44D6-4CD2-A205-CDC0B70D90C7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bestFit"/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Sheet1!$A$2:$A$5</c:f>
              <c:strCache>
                <c:ptCount val="2"/>
                <c:pt idx="0">
                  <c:v>Fresh Water</c:v>
                </c:pt>
                <c:pt idx="1">
                  <c:v>Salt Water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2"/>
                <c:pt idx="0">
                  <c:v>3.7</c:v>
                </c:pt>
                <c:pt idx="1">
                  <c:v>120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44D6-4CD2-A205-CDC0B70D90C7}"/>
            </c:ext>
          </c:extLst>
        </c:ser>
        <c:dLbls>
          <c:dLblPos val="bestFit"/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333">
  <cs:axisTitle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50000"/>
            <a:lumOff val="50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19050">
        <a:solidFill>
          <a:schemeClr val="lt1"/>
        </a:solidFill>
      </a:ln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1905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4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svg"/><Relationship Id="rId1" Type="http://schemas.openxmlformats.org/officeDocument/2006/relationships/image" Target="../media/image7.png"/><Relationship Id="rId6" Type="http://schemas.openxmlformats.org/officeDocument/2006/relationships/image" Target="../media/image12.svg"/><Relationship Id="rId5" Type="http://schemas.openxmlformats.org/officeDocument/2006/relationships/image" Target="../media/image11.png"/><Relationship Id="rId4" Type="http://schemas.openxmlformats.org/officeDocument/2006/relationships/image" Target="../media/image10.svg"/></Relationships>
</file>

<file path=ppt/diagrams/_rels/data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jpeg"/><Relationship Id="rId1" Type="http://schemas.openxmlformats.org/officeDocument/2006/relationships/image" Target="../media/image42.jpeg"/><Relationship Id="rId4" Type="http://schemas.openxmlformats.org/officeDocument/2006/relationships/image" Target="../media/image45.jpeg"/></Relationships>
</file>

<file path=ppt/diagrams/_rels/data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jpeg"/><Relationship Id="rId1" Type="http://schemas.openxmlformats.org/officeDocument/2006/relationships/image" Target="../media/image46.jpeg"/><Relationship Id="rId4" Type="http://schemas.openxmlformats.org/officeDocument/2006/relationships/image" Target="../media/image49.jpeg"/></Relationships>
</file>

<file path=ppt/diagrams/_rels/data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svg"/><Relationship Id="rId1" Type="http://schemas.openxmlformats.org/officeDocument/2006/relationships/image" Target="../media/image52.png"/><Relationship Id="rId6" Type="http://schemas.openxmlformats.org/officeDocument/2006/relationships/image" Target="../media/image57.svg"/><Relationship Id="rId5" Type="http://schemas.openxmlformats.org/officeDocument/2006/relationships/image" Target="../media/image56.png"/><Relationship Id="rId4" Type="http://schemas.openxmlformats.org/officeDocument/2006/relationships/image" Target="../media/image55.sv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svg"/><Relationship Id="rId1" Type="http://schemas.openxmlformats.org/officeDocument/2006/relationships/image" Target="../media/image7.png"/><Relationship Id="rId6" Type="http://schemas.openxmlformats.org/officeDocument/2006/relationships/image" Target="../media/image12.svg"/><Relationship Id="rId5" Type="http://schemas.openxmlformats.org/officeDocument/2006/relationships/image" Target="../media/image11.png"/><Relationship Id="rId4" Type="http://schemas.openxmlformats.org/officeDocument/2006/relationships/image" Target="../media/image10.svg"/></Relationships>
</file>

<file path=ppt/diagrams/_rels/drawing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jpeg"/><Relationship Id="rId1" Type="http://schemas.openxmlformats.org/officeDocument/2006/relationships/image" Target="../media/image42.jpeg"/><Relationship Id="rId4" Type="http://schemas.openxmlformats.org/officeDocument/2006/relationships/image" Target="../media/image45.jpeg"/></Relationships>
</file>

<file path=ppt/diagrams/_rels/drawing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jpeg"/><Relationship Id="rId1" Type="http://schemas.openxmlformats.org/officeDocument/2006/relationships/image" Target="../media/image46.jpeg"/><Relationship Id="rId4" Type="http://schemas.openxmlformats.org/officeDocument/2006/relationships/image" Target="../media/image49.jpeg"/></Relationships>
</file>

<file path=ppt/diagrams/_rels/drawing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svg"/><Relationship Id="rId1" Type="http://schemas.openxmlformats.org/officeDocument/2006/relationships/image" Target="../media/image52.png"/><Relationship Id="rId6" Type="http://schemas.openxmlformats.org/officeDocument/2006/relationships/image" Target="../media/image57.svg"/><Relationship Id="rId5" Type="http://schemas.openxmlformats.org/officeDocument/2006/relationships/image" Target="../media/image56.png"/><Relationship Id="rId4" Type="http://schemas.openxmlformats.org/officeDocument/2006/relationships/image" Target="../media/image55.sv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18/5/colors/Iconchunking_neutralicontext_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bg1"/>
    </dgm:fillClrLst>
    <dgm:linClrLst meth="repeat">
      <a:schemeClr val="lt1">
        <a:alpha val="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bg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4503D04-C97E-4622-AE07-D0307CB3B4CA}" type="doc">
      <dgm:prSet loTypeId="urn:microsoft.com/office/officeart/2018/2/layout/IconVerticalSolidList" loCatId="icon" qsTypeId="urn:microsoft.com/office/officeart/2005/8/quickstyle/simple1" qsCatId="simple" csTypeId="urn:microsoft.com/office/officeart/2018/5/colors/Iconchunking_neutralicontext_colorful5" csCatId="colorful" phldr="1"/>
      <dgm:spPr/>
      <dgm:t>
        <a:bodyPr/>
        <a:lstStyle/>
        <a:p>
          <a:endParaRPr lang="en-US"/>
        </a:p>
      </dgm:t>
    </dgm:pt>
    <dgm:pt modelId="{AAC263CB-8256-4B03-92FE-1622698FB3E9}">
      <dgm:prSet/>
      <dgm:spPr/>
      <dgm:t>
        <a:bodyPr anchor="ctr"/>
        <a:lstStyle/>
        <a:p>
          <a:pPr>
            <a:lnSpc>
              <a:spcPct val="100000"/>
            </a:lnSpc>
          </a:pPr>
          <a:r>
            <a:rPr lang="en-US" spc="150" dirty="0"/>
            <a:t>It is the science of growing plants and rearing animals. It includes:</a:t>
          </a:r>
          <a:endParaRPr lang="en-US" dirty="0"/>
        </a:p>
      </dgm:t>
    </dgm:pt>
    <dgm:pt modelId="{0BEED663-FC38-4EAD-940F-4C475D2C87DB}" type="parTrans" cxnId="{C5E94186-9CB6-4C42-92B3-C546CC53A7B9}">
      <dgm:prSet/>
      <dgm:spPr/>
      <dgm:t>
        <a:bodyPr/>
        <a:lstStyle/>
        <a:p>
          <a:endParaRPr lang="en-US" sz="4000"/>
        </a:p>
      </dgm:t>
    </dgm:pt>
    <dgm:pt modelId="{808B76D0-8EC7-469A-93AC-7A6017188A9D}" type="sibTrans" cxnId="{C5E94186-9CB6-4C42-92B3-C546CC53A7B9}">
      <dgm:prSet phldrT="1" phldr="0"/>
      <dgm:spPr/>
      <dgm:t>
        <a:bodyPr/>
        <a:lstStyle/>
        <a:p>
          <a:endParaRPr lang="en-US"/>
        </a:p>
      </dgm:t>
    </dgm:pt>
    <dgm:pt modelId="{4E8D2E69-0173-4BD3-B96A-7A9C5DD12B47}">
      <dgm:prSet custT="1"/>
      <dgm:spPr/>
      <dgm:t>
        <a:bodyPr anchor="ctr"/>
        <a:lstStyle/>
        <a:p>
          <a:pPr marL="0" lvl="0" indent="0" algn="l" defTabSz="6223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spc="150" dirty="0">
              <a:solidFill>
                <a:prstClr val="white">
                  <a:hueOff val="0"/>
                  <a:satOff val="0"/>
                  <a:lumOff val="0"/>
                  <a:alphaOff val="0"/>
                </a:prstClr>
              </a:solidFill>
              <a:latin typeface="Meiryo"/>
              <a:ea typeface="+mn-ea"/>
              <a:cs typeface="+mn-cs"/>
            </a:rPr>
            <a:t>Processing them into various forms to provide food, fuel, fiber, and other products for use.</a:t>
          </a:r>
        </a:p>
      </dgm:t>
    </dgm:pt>
    <dgm:pt modelId="{B954BF22-E3B3-4A1C-802E-590228BE2D9C}" type="parTrans" cxnId="{0F866C41-EB5F-47BD-A2CD-A58671F15B67}">
      <dgm:prSet/>
      <dgm:spPr/>
      <dgm:t>
        <a:bodyPr/>
        <a:lstStyle/>
        <a:p>
          <a:endParaRPr lang="en-US" sz="4000"/>
        </a:p>
      </dgm:t>
    </dgm:pt>
    <dgm:pt modelId="{FEF1E80E-8A9E-4B0A-817C-2A4CFDCF3FB2}" type="sibTrans" cxnId="{0F866C41-EB5F-47BD-A2CD-A58671F15B67}">
      <dgm:prSet phldrT="2" phldr="0"/>
      <dgm:spPr/>
      <dgm:t>
        <a:bodyPr/>
        <a:lstStyle/>
        <a:p>
          <a:endParaRPr lang="en-US"/>
        </a:p>
      </dgm:t>
    </dgm:pt>
    <dgm:pt modelId="{93A6A030-ABAB-4EFA-B539-0FDB3E07C1EF}">
      <dgm:prSet custT="1"/>
      <dgm:spPr/>
      <dgm:t>
        <a:bodyPr anchor="ctr"/>
        <a:lstStyle/>
        <a:p>
          <a:pPr>
            <a:lnSpc>
              <a:spcPct val="100000"/>
            </a:lnSpc>
          </a:pPr>
          <a:r>
            <a:rPr lang="en-US" sz="1400" kern="1200" spc="150" dirty="0">
              <a:solidFill>
                <a:prstClr val="white">
                  <a:hueOff val="0"/>
                  <a:satOff val="0"/>
                  <a:lumOff val="0"/>
                  <a:alphaOff val="0"/>
                </a:prstClr>
              </a:solidFill>
              <a:latin typeface="Meiryo"/>
              <a:ea typeface="+mn-ea"/>
              <a:cs typeface="+mn-cs"/>
            </a:rPr>
            <a:t>Agriculture involves the care and management of natural</a:t>
          </a:r>
          <a:r>
            <a:rPr lang="en-US" sz="1500" kern="1200" dirty="0"/>
            <a:t> </a:t>
          </a:r>
          <a:r>
            <a:rPr lang="en-US" sz="1400" kern="1200" spc="150" dirty="0">
              <a:solidFill>
                <a:prstClr val="white">
                  <a:hueOff val="0"/>
                  <a:satOff val="0"/>
                  <a:lumOff val="0"/>
                  <a:alphaOff val="0"/>
                </a:prstClr>
              </a:solidFill>
              <a:latin typeface="Meiryo"/>
              <a:ea typeface="+mn-ea"/>
              <a:cs typeface="+mn-cs"/>
            </a:rPr>
            <a:t>resources such as soil, water, air, forests, and wildlife.</a:t>
          </a:r>
        </a:p>
      </dgm:t>
    </dgm:pt>
    <dgm:pt modelId="{3D674B97-6DC6-4A12-85BA-0976D3064237}" type="parTrans" cxnId="{4B40C8DC-6B57-4F5B-8440-7241C649700B}">
      <dgm:prSet/>
      <dgm:spPr/>
      <dgm:t>
        <a:bodyPr/>
        <a:lstStyle/>
        <a:p>
          <a:endParaRPr lang="en-US" sz="4000"/>
        </a:p>
      </dgm:t>
    </dgm:pt>
    <dgm:pt modelId="{BFE0749E-E343-4A6F-BD09-2810EE6B4BD7}" type="sibTrans" cxnId="{4B40C8DC-6B57-4F5B-8440-7241C649700B}">
      <dgm:prSet phldrT="3" phldr="0"/>
      <dgm:spPr/>
      <dgm:t>
        <a:bodyPr/>
        <a:lstStyle/>
        <a:p>
          <a:endParaRPr lang="en-US"/>
        </a:p>
      </dgm:t>
    </dgm:pt>
    <dgm:pt modelId="{5C75D25B-729C-4880-9D2E-0125BC8E10B6}" type="pres">
      <dgm:prSet presAssocID="{D4503D04-C97E-4622-AE07-D0307CB3B4CA}" presName="root" presStyleCnt="0">
        <dgm:presLayoutVars>
          <dgm:dir/>
          <dgm:resizeHandles val="exact"/>
        </dgm:presLayoutVars>
      </dgm:prSet>
      <dgm:spPr/>
    </dgm:pt>
    <dgm:pt modelId="{D306BA23-CBDB-4B76-9A00-F1BD2D0E3AB6}" type="pres">
      <dgm:prSet presAssocID="{AAC263CB-8256-4B03-92FE-1622698FB3E9}" presName="compNode" presStyleCnt="0"/>
      <dgm:spPr/>
    </dgm:pt>
    <dgm:pt modelId="{7BE66FA6-753F-4634-847C-3776E08D4B7E}" type="pres">
      <dgm:prSet presAssocID="{AAC263CB-8256-4B03-92FE-1622698FB3E9}" presName="bgRect" presStyleLbl="bgShp" presStyleIdx="0" presStyleCnt="3" custLinFactNeighborX="488"/>
      <dgm:spPr/>
    </dgm:pt>
    <dgm:pt modelId="{D5B4F75B-F23E-458D-8503-2D17FB11A702}" type="pres">
      <dgm:prSet presAssocID="{AAC263CB-8256-4B03-92FE-1622698FB3E9}" presName="iconRect" presStyleLbl="node1" presStyleIdx="0" presStyleCnt="3"/>
      <dgm:spPr>
        <a:blipFill>
          <a:blip xmlns:r="http://schemas.openxmlformats.org/officeDocument/2006/relationships"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Tractor outline"/>
        </a:ext>
      </dgm:extLst>
    </dgm:pt>
    <dgm:pt modelId="{3606B416-D160-4DEA-B617-D22C0FB8F203}" type="pres">
      <dgm:prSet presAssocID="{AAC263CB-8256-4B03-92FE-1622698FB3E9}" presName="spaceRect" presStyleCnt="0"/>
      <dgm:spPr/>
    </dgm:pt>
    <dgm:pt modelId="{8B3907AB-9FCD-4D59-B68F-4F73F035FE52}" type="pres">
      <dgm:prSet presAssocID="{AAC263CB-8256-4B03-92FE-1622698FB3E9}" presName="parTx" presStyleLbl="revTx" presStyleIdx="0" presStyleCnt="3">
        <dgm:presLayoutVars>
          <dgm:chMax val="0"/>
          <dgm:chPref val="0"/>
        </dgm:presLayoutVars>
      </dgm:prSet>
      <dgm:spPr/>
    </dgm:pt>
    <dgm:pt modelId="{7E777C8E-F91A-4641-B0A0-AB8F8C847C69}" type="pres">
      <dgm:prSet presAssocID="{808B76D0-8EC7-469A-93AC-7A6017188A9D}" presName="sibTrans" presStyleCnt="0"/>
      <dgm:spPr/>
    </dgm:pt>
    <dgm:pt modelId="{C97003FF-391E-467A-A738-C6497D580523}" type="pres">
      <dgm:prSet presAssocID="{4E8D2E69-0173-4BD3-B96A-7A9C5DD12B47}" presName="compNode" presStyleCnt="0"/>
      <dgm:spPr/>
    </dgm:pt>
    <dgm:pt modelId="{0F6BAAF8-CB60-4B3A-8B7F-F036077073E4}" type="pres">
      <dgm:prSet presAssocID="{4E8D2E69-0173-4BD3-B96A-7A9C5DD12B47}" presName="bgRect" presStyleLbl="bgShp" presStyleIdx="1" presStyleCnt="3"/>
      <dgm:spPr/>
    </dgm:pt>
    <dgm:pt modelId="{BF46F64E-08D3-4401-971A-A37980929B2F}" type="pres">
      <dgm:prSet presAssocID="{4E8D2E69-0173-4BD3-B96A-7A9C5DD12B47}" presName="iconRect" presStyleLbl="node1" presStyleIdx="1" presStyleCnt="3"/>
      <dgm:spPr>
        <a:blipFill rotWithShape="1"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a:blipFill>
        <a:ln>
          <a:noFill/>
        </a:ln>
      </dgm:spPr>
    </dgm:pt>
    <dgm:pt modelId="{389F81C1-C561-4A25-83FE-46BB28BC5B3A}" type="pres">
      <dgm:prSet presAssocID="{4E8D2E69-0173-4BD3-B96A-7A9C5DD12B47}" presName="spaceRect" presStyleCnt="0"/>
      <dgm:spPr/>
    </dgm:pt>
    <dgm:pt modelId="{733FAF41-DF03-485F-8F06-C142970A5497}" type="pres">
      <dgm:prSet presAssocID="{4E8D2E69-0173-4BD3-B96A-7A9C5DD12B47}" presName="parTx" presStyleLbl="revTx" presStyleIdx="1" presStyleCnt="3">
        <dgm:presLayoutVars>
          <dgm:chMax val="0"/>
          <dgm:chPref val="0"/>
        </dgm:presLayoutVars>
      </dgm:prSet>
      <dgm:spPr/>
    </dgm:pt>
    <dgm:pt modelId="{D9C062C7-DE09-4BE5-9372-87D3C2DBB0FF}" type="pres">
      <dgm:prSet presAssocID="{FEF1E80E-8A9E-4B0A-817C-2A4CFDCF3FB2}" presName="sibTrans" presStyleCnt="0"/>
      <dgm:spPr/>
    </dgm:pt>
    <dgm:pt modelId="{2D358619-623B-4E64-8786-ED7DAFC11DC5}" type="pres">
      <dgm:prSet presAssocID="{93A6A030-ABAB-4EFA-B539-0FDB3E07C1EF}" presName="compNode" presStyleCnt="0"/>
      <dgm:spPr/>
    </dgm:pt>
    <dgm:pt modelId="{AFB2F689-BE38-4D4D-BBC2-8CA8AEAAD3B8}" type="pres">
      <dgm:prSet presAssocID="{93A6A030-ABAB-4EFA-B539-0FDB3E07C1EF}" presName="bgRect" presStyleLbl="bgShp" presStyleIdx="2" presStyleCnt="3"/>
      <dgm:spPr/>
    </dgm:pt>
    <dgm:pt modelId="{37FC968D-54D8-4E5B-AA68-7BB356A0611B}" type="pres">
      <dgm:prSet presAssocID="{93A6A030-ABAB-4EFA-B539-0FDB3E07C1EF}" presName="iconRect" presStyleLbl="node1" presStyleIdx="2" presStyleCnt="3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Open hand with plant outline"/>
        </a:ext>
      </dgm:extLst>
    </dgm:pt>
    <dgm:pt modelId="{F02DB9CD-1B62-4E12-BB7D-3B0DBA05F346}" type="pres">
      <dgm:prSet presAssocID="{93A6A030-ABAB-4EFA-B539-0FDB3E07C1EF}" presName="spaceRect" presStyleCnt="0"/>
      <dgm:spPr/>
    </dgm:pt>
    <dgm:pt modelId="{73BA3BD0-B804-40ED-B730-B739330E1722}" type="pres">
      <dgm:prSet presAssocID="{93A6A030-ABAB-4EFA-B539-0FDB3E07C1EF}" presName="parTx" presStyleLbl="revTx" presStyleIdx="2" presStyleCnt="3">
        <dgm:presLayoutVars>
          <dgm:chMax val="0"/>
          <dgm:chPref val="0"/>
        </dgm:presLayoutVars>
      </dgm:prSet>
      <dgm:spPr/>
    </dgm:pt>
  </dgm:ptLst>
  <dgm:cxnLst>
    <dgm:cxn modelId="{5DA3EC05-646B-4FF8-A139-8F131F3C60D5}" type="presOf" srcId="{D4503D04-C97E-4622-AE07-D0307CB3B4CA}" destId="{5C75D25B-729C-4880-9D2E-0125BC8E10B6}" srcOrd="0" destOrd="0" presId="urn:microsoft.com/office/officeart/2018/2/layout/IconVerticalSolidList"/>
    <dgm:cxn modelId="{0F866C41-EB5F-47BD-A2CD-A58671F15B67}" srcId="{D4503D04-C97E-4622-AE07-D0307CB3B4CA}" destId="{4E8D2E69-0173-4BD3-B96A-7A9C5DD12B47}" srcOrd="1" destOrd="0" parTransId="{B954BF22-E3B3-4A1C-802E-590228BE2D9C}" sibTransId="{FEF1E80E-8A9E-4B0A-817C-2A4CFDCF3FB2}"/>
    <dgm:cxn modelId="{CD86B654-4271-4088-93FD-7A5034A718C7}" type="presOf" srcId="{4E8D2E69-0173-4BD3-B96A-7A9C5DD12B47}" destId="{733FAF41-DF03-485F-8F06-C142970A5497}" srcOrd="0" destOrd="0" presId="urn:microsoft.com/office/officeart/2018/2/layout/IconVerticalSolidList"/>
    <dgm:cxn modelId="{C5E94186-9CB6-4C42-92B3-C546CC53A7B9}" srcId="{D4503D04-C97E-4622-AE07-D0307CB3B4CA}" destId="{AAC263CB-8256-4B03-92FE-1622698FB3E9}" srcOrd="0" destOrd="0" parTransId="{0BEED663-FC38-4EAD-940F-4C475D2C87DB}" sibTransId="{808B76D0-8EC7-469A-93AC-7A6017188A9D}"/>
    <dgm:cxn modelId="{C35F6DBF-C52E-4BCE-BB78-DCABA357B4BA}" type="presOf" srcId="{93A6A030-ABAB-4EFA-B539-0FDB3E07C1EF}" destId="{73BA3BD0-B804-40ED-B730-B739330E1722}" srcOrd="0" destOrd="0" presId="urn:microsoft.com/office/officeart/2018/2/layout/IconVerticalSolidList"/>
    <dgm:cxn modelId="{4B40C8DC-6B57-4F5B-8440-7241C649700B}" srcId="{D4503D04-C97E-4622-AE07-D0307CB3B4CA}" destId="{93A6A030-ABAB-4EFA-B539-0FDB3E07C1EF}" srcOrd="2" destOrd="0" parTransId="{3D674B97-6DC6-4A12-85BA-0976D3064237}" sibTransId="{BFE0749E-E343-4A6F-BD09-2810EE6B4BD7}"/>
    <dgm:cxn modelId="{FDF9BADF-2F7F-4CD5-9F5B-D7474799FAF4}" type="presOf" srcId="{AAC263CB-8256-4B03-92FE-1622698FB3E9}" destId="{8B3907AB-9FCD-4D59-B68F-4F73F035FE52}" srcOrd="0" destOrd="0" presId="urn:microsoft.com/office/officeart/2018/2/layout/IconVerticalSolidList"/>
    <dgm:cxn modelId="{0FD58B7A-4183-4E74-BB1D-37287201487C}" type="presParOf" srcId="{5C75D25B-729C-4880-9D2E-0125BC8E10B6}" destId="{D306BA23-CBDB-4B76-9A00-F1BD2D0E3AB6}" srcOrd="0" destOrd="0" presId="urn:microsoft.com/office/officeart/2018/2/layout/IconVerticalSolidList"/>
    <dgm:cxn modelId="{487AD1B1-972A-4152-8EDA-289EF9DC9865}" type="presParOf" srcId="{D306BA23-CBDB-4B76-9A00-F1BD2D0E3AB6}" destId="{7BE66FA6-753F-4634-847C-3776E08D4B7E}" srcOrd="0" destOrd="0" presId="urn:microsoft.com/office/officeart/2018/2/layout/IconVerticalSolidList"/>
    <dgm:cxn modelId="{A76BB6CC-5FF7-4E3D-BEDA-4B99FDBBA06D}" type="presParOf" srcId="{D306BA23-CBDB-4B76-9A00-F1BD2D0E3AB6}" destId="{D5B4F75B-F23E-458D-8503-2D17FB11A702}" srcOrd="1" destOrd="0" presId="urn:microsoft.com/office/officeart/2018/2/layout/IconVerticalSolidList"/>
    <dgm:cxn modelId="{C6322085-2DC5-45FE-9107-3B87C4FA31B0}" type="presParOf" srcId="{D306BA23-CBDB-4B76-9A00-F1BD2D0E3AB6}" destId="{3606B416-D160-4DEA-B617-D22C0FB8F203}" srcOrd="2" destOrd="0" presId="urn:microsoft.com/office/officeart/2018/2/layout/IconVerticalSolidList"/>
    <dgm:cxn modelId="{ABD73263-4D19-44A9-B4AB-43B6DCDCD6C6}" type="presParOf" srcId="{D306BA23-CBDB-4B76-9A00-F1BD2D0E3AB6}" destId="{8B3907AB-9FCD-4D59-B68F-4F73F035FE52}" srcOrd="3" destOrd="0" presId="urn:microsoft.com/office/officeart/2018/2/layout/IconVerticalSolidList"/>
    <dgm:cxn modelId="{F51FD9AA-7E69-4F21-8C28-DB17A638E9FB}" type="presParOf" srcId="{5C75D25B-729C-4880-9D2E-0125BC8E10B6}" destId="{7E777C8E-F91A-4641-B0A0-AB8F8C847C69}" srcOrd="1" destOrd="0" presId="urn:microsoft.com/office/officeart/2018/2/layout/IconVerticalSolidList"/>
    <dgm:cxn modelId="{8D6A28A6-71AE-4EAE-8EE8-67F4598AB7C5}" type="presParOf" srcId="{5C75D25B-729C-4880-9D2E-0125BC8E10B6}" destId="{C97003FF-391E-467A-A738-C6497D580523}" srcOrd="2" destOrd="0" presId="urn:microsoft.com/office/officeart/2018/2/layout/IconVerticalSolidList"/>
    <dgm:cxn modelId="{688D85D1-763B-4C62-A58E-9F35A0400888}" type="presParOf" srcId="{C97003FF-391E-467A-A738-C6497D580523}" destId="{0F6BAAF8-CB60-4B3A-8B7F-F036077073E4}" srcOrd="0" destOrd="0" presId="urn:microsoft.com/office/officeart/2018/2/layout/IconVerticalSolidList"/>
    <dgm:cxn modelId="{CE639001-A4DE-4B00-8ACC-39A3D4A3A282}" type="presParOf" srcId="{C97003FF-391E-467A-A738-C6497D580523}" destId="{BF46F64E-08D3-4401-971A-A37980929B2F}" srcOrd="1" destOrd="0" presId="urn:microsoft.com/office/officeart/2018/2/layout/IconVerticalSolidList"/>
    <dgm:cxn modelId="{3B72ADD7-D61D-4BEE-A5EE-D0BF5911BFD7}" type="presParOf" srcId="{C97003FF-391E-467A-A738-C6497D580523}" destId="{389F81C1-C561-4A25-83FE-46BB28BC5B3A}" srcOrd="2" destOrd="0" presId="urn:microsoft.com/office/officeart/2018/2/layout/IconVerticalSolidList"/>
    <dgm:cxn modelId="{8924B5ED-E318-4544-94A5-C6EBBD73BDA8}" type="presParOf" srcId="{C97003FF-391E-467A-A738-C6497D580523}" destId="{733FAF41-DF03-485F-8F06-C142970A5497}" srcOrd="3" destOrd="0" presId="urn:microsoft.com/office/officeart/2018/2/layout/IconVerticalSolidList"/>
    <dgm:cxn modelId="{89A4AD2B-3FEA-4099-ACC4-DD46EBEDE648}" type="presParOf" srcId="{5C75D25B-729C-4880-9D2E-0125BC8E10B6}" destId="{D9C062C7-DE09-4BE5-9372-87D3C2DBB0FF}" srcOrd="3" destOrd="0" presId="urn:microsoft.com/office/officeart/2018/2/layout/IconVerticalSolidList"/>
    <dgm:cxn modelId="{8153AD0E-49C0-4533-B6BE-51A814B524ED}" type="presParOf" srcId="{5C75D25B-729C-4880-9D2E-0125BC8E10B6}" destId="{2D358619-623B-4E64-8786-ED7DAFC11DC5}" srcOrd="4" destOrd="0" presId="urn:microsoft.com/office/officeart/2018/2/layout/IconVerticalSolidList"/>
    <dgm:cxn modelId="{CD860085-200E-4E2A-AC8F-CFC7030DF398}" type="presParOf" srcId="{2D358619-623B-4E64-8786-ED7DAFC11DC5}" destId="{AFB2F689-BE38-4D4D-BBC2-8CA8AEAAD3B8}" srcOrd="0" destOrd="0" presId="urn:microsoft.com/office/officeart/2018/2/layout/IconVerticalSolidList"/>
    <dgm:cxn modelId="{55627A41-5990-4612-8DE7-6646C335DE36}" type="presParOf" srcId="{2D358619-623B-4E64-8786-ED7DAFC11DC5}" destId="{37FC968D-54D8-4E5B-AA68-7BB356A0611B}" srcOrd="1" destOrd="0" presId="urn:microsoft.com/office/officeart/2018/2/layout/IconVerticalSolidList"/>
    <dgm:cxn modelId="{2AA75A74-9EBB-4997-90C2-68D008ED3979}" type="presParOf" srcId="{2D358619-623B-4E64-8786-ED7DAFC11DC5}" destId="{F02DB9CD-1B62-4E12-BB7D-3B0DBA05F346}" srcOrd="2" destOrd="0" presId="urn:microsoft.com/office/officeart/2018/2/layout/IconVerticalSolidList"/>
    <dgm:cxn modelId="{38117875-671F-4174-B765-B83BB9F4A184}" type="presParOf" srcId="{2D358619-623B-4E64-8786-ED7DAFC11DC5}" destId="{73BA3BD0-B804-40ED-B730-B739330E1722}" srcOrd="3" destOrd="0" presId="urn:microsoft.com/office/officeart/2018/2/layout/IconVerticalSolidList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7D3C7387-BB1A-450D-8C3C-6359C7666AF7}" type="doc">
      <dgm:prSet loTypeId="urn:microsoft.com/office/officeart/2008/layout/LinedList" loCatId="list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en-US"/>
        </a:p>
      </dgm:t>
    </dgm:pt>
    <dgm:pt modelId="{7F1D70A6-3CE4-4230-A95D-3F60BEC44FF9}">
      <dgm:prSet/>
      <dgm:spPr/>
      <dgm:t>
        <a:bodyPr/>
        <a:lstStyle/>
        <a:p>
          <a:r>
            <a:rPr lang="en-US" b="0" i="0" baseline="0"/>
            <a:t>What is soil?</a:t>
          </a:r>
          <a:endParaRPr lang="en-US"/>
        </a:p>
      </dgm:t>
    </dgm:pt>
    <dgm:pt modelId="{71A89510-733B-4FBE-8D17-413F98607D6E}" type="parTrans" cxnId="{2906FEDD-EFE5-4FBB-A965-0EDD61778948}">
      <dgm:prSet/>
      <dgm:spPr/>
      <dgm:t>
        <a:bodyPr/>
        <a:lstStyle/>
        <a:p>
          <a:endParaRPr lang="en-US"/>
        </a:p>
      </dgm:t>
    </dgm:pt>
    <dgm:pt modelId="{16EBAA1F-2231-4729-9621-1B68AC3BFEF4}" type="sibTrans" cxnId="{2906FEDD-EFE5-4FBB-A965-0EDD61778948}">
      <dgm:prSet/>
      <dgm:spPr/>
      <dgm:t>
        <a:bodyPr/>
        <a:lstStyle/>
        <a:p>
          <a:endParaRPr lang="en-US"/>
        </a:p>
      </dgm:t>
    </dgm:pt>
    <dgm:pt modelId="{0569EBA9-9543-4CCE-818B-D975EE0ED96F}">
      <dgm:prSet/>
      <dgm:spPr/>
      <dgm:t>
        <a:bodyPr/>
        <a:lstStyle/>
        <a:p>
          <a:r>
            <a:rPr lang="en-US" b="0" i="0" baseline="0" dirty="0"/>
            <a:t>What makes a soil suitable for plants?</a:t>
          </a:r>
          <a:endParaRPr lang="en-US" dirty="0"/>
        </a:p>
      </dgm:t>
    </dgm:pt>
    <dgm:pt modelId="{1DB98AF5-B61B-4727-A4E5-8AABA6323AAC}" type="parTrans" cxnId="{FCC49BF7-7DFC-45A6-8A7E-686F2DF4CAC4}">
      <dgm:prSet/>
      <dgm:spPr/>
      <dgm:t>
        <a:bodyPr/>
        <a:lstStyle/>
        <a:p>
          <a:endParaRPr lang="en-US"/>
        </a:p>
      </dgm:t>
    </dgm:pt>
    <dgm:pt modelId="{D8D85E9F-8374-43C0-B50E-9647FA60C2E7}" type="sibTrans" cxnId="{FCC49BF7-7DFC-45A6-8A7E-686F2DF4CAC4}">
      <dgm:prSet/>
      <dgm:spPr/>
      <dgm:t>
        <a:bodyPr/>
        <a:lstStyle/>
        <a:p>
          <a:endParaRPr lang="en-US"/>
        </a:p>
      </dgm:t>
    </dgm:pt>
    <dgm:pt modelId="{CBFFA02A-9DE2-4341-B9A6-095E3843CE68}">
      <dgm:prSet/>
      <dgm:spPr/>
      <dgm:t>
        <a:bodyPr/>
        <a:lstStyle/>
        <a:p>
          <a:r>
            <a:rPr lang="en-US" b="0" i="0" baseline="0" dirty="0"/>
            <a:t>What does the soil provide for plants?</a:t>
          </a:r>
          <a:endParaRPr lang="en-US" dirty="0"/>
        </a:p>
      </dgm:t>
    </dgm:pt>
    <dgm:pt modelId="{A8198F32-9C2F-4C5C-BE91-C12E1B63C196}" type="parTrans" cxnId="{03F26857-5738-4B20-BD0D-61B56F6BF6EB}">
      <dgm:prSet/>
      <dgm:spPr/>
      <dgm:t>
        <a:bodyPr/>
        <a:lstStyle/>
        <a:p>
          <a:endParaRPr lang="en-US"/>
        </a:p>
      </dgm:t>
    </dgm:pt>
    <dgm:pt modelId="{B75D0200-C2DB-4DC5-830E-771034712EFA}" type="sibTrans" cxnId="{03F26857-5738-4B20-BD0D-61B56F6BF6EB}">
      <dgm:prSet/>
      <dgm:spPr/>
      <dgm:t>
        <a:bodyPr/>
        <a:lstStyle/>
        <a:p>
          <a:endParaRPr lang="en-US"/>
        </a:p>
      </dgm:t>
    </dgm:pt>
    <dgm:pt modelId="{DA1A5FF6-1B0D-4BD2-A10C-F14FE0FAEEE8}" type="pres">
      <dgm:prSet presAssocID="{7D3C7387-BB1A-450D-8C3C-6359C7666AF7}" presName="vert0" presStyleCnt="0">
        <dgm:presLayoutVars>
          <dgm:dir/>
          <dgm:animOne val="branch"/>
          <dgm:animLvl val="lvl"/>
        </dgm:presLayoutVars>
      </dgm:prSet>
      <dgm:spPr/>
    </dgm:pt>
    <dgm:pt modelId="{B5C977C4-7D6E-415D-BB2F-512E049EDD4C}" type="pres">
      <dgm:prSet presAssocID="{7F1D70A6-3CE4-4230-A95D-3F60BEC44FF9}" presName="thickLine" presStyleLbl="alignNode1" presStyleIdx="0" presStyleCnt="3"/>
      <dgm:spPr/>
    </dgm:pt>
    <dgm:pt modelId="{444F4310-2A82-4C65-9E18-D3B88DC627A8}" type="pres">
      <dgm:prSet presAssocID="{7F1D70A6-3CE4-4230-A95D-3F60BEC44FF9}" presName="horz1" presStyleCnt="0"/>
      <dgm:spPr/>
    </dgm:pt>
    <dgm:pt modelId="{13EB41B6-4163-4ED6-917E-37AA38A4AA21}" type="pres">
      <dgm:prSet presAssocID="{7F1D70A6-3CE4-4230-A95D-3F60BEC44FF9}" presName="tx1" presStyleLbl="revTx" presStyleIdx="0" presStyleCnt="3"/>
      <dgm:spPr/>
    </dgm:pt>
    <dgm:pt modelId="{3C4920D1-E62C-41A5-86A9-A16F74DF0A1F}" type="pres">
      <dgm:prSet presAssocID="{7F1D70A6-3CE4-4230-A95D-3F60BEC44FF9}" presName="vert1" presStyleCnt="0"/>
      <dgm:spPr/>
    </dgm:pt>
    <dgm:pt modelId="{BE0C2622-9D32-4792-A2BA-A887C6BF63D0}" type="pres">
      <dgm:prSet presAssocID="{0569EBA9-9543-4CCE-818B-D975EE0ED96F}" presName="thickLine" presStyleLbl="alignNode1" presStyleIdx="1" presStyleCnt="3"/>
      <dgm:spPr/>
    </dgm:pt>
    <dgm:pt modelId="{C449525D-C1F4-4FD9-8770-517ECC9BED85}" type="pres">
      <dgm:prSet presAssocID="{0569EBA9-9543-4CCE-818B-D975EE0ED96F}" presName="horz1" presStyleCnt="0"/>
      <dgm:spPr/>
    </dgm:pt>
    <dgm:pt modelId="{F78BB38B-F35E-4FFD-91A2-7A20755F44E8}" type="pres">
      <dgm:prSet presAssocID="{0569EBA9-9543-4CCE-818B-D975EE0ED96F}" presName="tx1" presStyleLbl="revTx" presStyleIdx="1" presStyleCnt="3"/>
      <dgm:spPr/>
    </dgm:pt>
    <dgm:pt modelId="{F5FF6363-D64C-4258-9F8A-EE7BDD7F534C}" type="pres">
      <dgm:prSet presAssocID="{0569EBA9-9543-4CCE-818B-D975EE0ED96F}" presName="vert1" presStyleCnt="0"/>
      <dgm:spPr/>
    </dgm:pt>
    <dgm:pt modelId="{2BFA8168-86B7-46B6-8260-E3384FD17E68}" type="pres">
      <dgm:prSet presAssocID="{CBFFA02A-9DE2-4341-B9A6-095E3843CE68}" presName="thickLine" presStyleLbl="alignNode1" presStyleIdx="2" presStyleCnt="3"/>
      <dgm:spPr/>
    </dgm:pt>
    <dgm:pt modelId="{CF66EDF9-8640-47C8-91AD-2781BE18389C}" type="pres">
      <dgm:prSet presAssocID="{CBFFA02A-9DE2-4341-B9A6-095E3843CE68}" presName="horz1" presStyleCnt="0"/>
      <dgm:spPr/>
    </dgm:pt>
    <dgm:pt modelId="{0B24D3CD-E99D-43A7-B959-6AF01F5120E7}" type="pres">
      <dgm:prSet presAssocID="{CBFFA02A-9DE2-4341-B9A6-095E3843CE68}" presName="tx1" presStyleLbl="revTx" presStyleIdx="2" presStyleCnt="3"/>
      <dgm:spPr/>
    </dgm:pt>
    <dgm:pt modelId="{5E5C37A1-9820-47DE-AA3E-D5160D12ACCC}" type="pres">
      <dgm:prSet presAssocID="{CBFFA02A-9DE2-4341-B9A6-095E3843CE68}" presName="vert1" presStyleCnt="0"/>
      <dgm:spPr/>
    </dgm:pt>
  </dgm:ptLst>
  <dgm:cxnLst>
    <dgm:cxn modelId="{E14FD94E-CB6B-4A34-8AF2-2732C16EEC25}" type="presOf" srcId="{0569EBA9-9543-4CCE-818B-D975EE0ED96F}" destId="{F78BB38B-F35E-4FFD-91A2-7A20755F44E8}" srcOrd="0" destOrd="0" presId="urn:microsoft.com/office/officeart/2008/layout/LinedList"/>
    <dgm:cxn modelId="{DDC29D52-0454-452C-BF2A-046C52C59C52}" type="presOf" srcId="{7D3C7387-BB1A-450D-8C3C-6359C7666AF7}" destId="{DA1A5FF6-1B0D-4BD2-A10C-F14FE0FAEEE8}" srcOrd="0" destOrd="0" presId="urn:microsoft.com/office/officeart/2008/layout/LinedList"/>
    <dgm:cxn modelId="{03F26857-5738-4B20-BD0D-61B56F6BF6EB}" srcId="{7D3C7387-BB1A-450D-8C3C-6359C7666AF7}" destId="{CBFFA02A-9DE2-4341-B9A6-095E3843CE68}" srcOrd="2" destOrd="0" parTransId="{A8198F32-9C2F-4C5C-BE91-C12E1B63C196}" sibTransId="{B75D0200-C2DB-4DC5-830E-771034712EFA}"/>
    <dgm:cxn modelId="{2373B2AE-537C-4F7E-90D2-1499C1111EE2}" type="presOf" srcId="{CBFFA02A-9DE2-4341-B9A6-095E3843CE68}" destId="{0B24D3CD-E99D-43A7-B959-6AF01F5120E7}" srcOrd="0" destOrd="0" presId="urn:microsoft.com/office/officeart/2008/layout/LinedList"/>
    <dgm:cxn modelId="{725BC8D6-62AA-4907-B1ED-DFE5E9DDD74E}" type="presOf" srcId="{7F1D70A6-3CE4-4230-A95D-3F60BEC44FF9}" destId="{13EB41B6-4163-4ED6-917E-37AA38A4AA21}" srcOrd="0" destOrd="0" presId="urn:microsoft.com/office/officeart/2008/layout/LinedList"/>
    <dgm:cxn modelId="{2906FEDD-EFE5-4FBB-A965-0EDD61778948}" srcId="{7D3C7387-BB1A-450D-8C3C-6359C7666AF7}" destId="{7F1D70A6-3CE4-4230-A95D-3F60BEC44FF9}" srcOrd="0" destOrd="0" parTransId="{71A89510-733B-4FBE-8D17-413F98607D6E}" sibTransId="{16EBAA1F-2231-4729-9621-1B68AC3BFEF4}"/>
    <dgm:cxn modelId="{FCC49BF7-7DFC-45A6-8A7E-686F2DF4CAC4}" srcId="{7D3C7387-BB1A-450D-8C3C-6359C7666AF7}" destId="{0569EBA9-9543-4CCE-818B-D975EE0ED96F}" srcOrd="1" destOrd="0" parTransId="{1DB98AF5-B61B-4727-A4E5-8AABA6323AAC}" sibTransId="{D8D85E9F-8374-43C0-B50E-9647FA60C2E7}"/>
    <dgm:cxn modelId="{2581D99F-9B01-4DF8-A6D3-128F10831F7B}" type="presParOf" srcId="{DA1A5FF6-1B0D-4BD2-A10C-F14FE0FAEEE8}" destId="{B5C977C4-7D6E-415D-BB2F-512E049EDD4C}" srcOrd="0" destOrd="0" presId="urn:microsoft.com/office/officeart/2008/layout/LinedList"/>
    <dgm:cxn modelId="{84CA44C0-2EBE-4801-8221-A00FE11070F3}" type="presParOf" srcId="{DA1A5FF6-1B0D-4BD2-A10C-F14FE0FAEEE8}" destId="{444F4310-2A82-4C65-9E18-D3B88DC627A8}" srcOrd="1" destOrd="0" presId="urn:microsoft.com/office/officeart/2008/layout/LinedList"/>
    <dgm:cxn modelId="{5D93D875-80E6-462B-B1EB-6A0946FF22E4}" type="presParOf" srcId="{444F4310-2A82-4C65-9E18-D3B88DC627A8}" destId="{13EB41B6-4163-4ED6-917E-37AA38A4AA21}" srcOrd="0" destOrd="0" presId="urn:microsoft.com/office/officeart/2008/layout/LinedList"/>
    <dgm:cxn modelId="{FFFC16ED-A1CE-4874-8766-DB6791786693}" type="presParOf" srcId="{444F4310-2A82-4C65-9E18-D3B88DC627A8}" destId="{3C4920D1-E62C-41A5-86A9-A16F74DF0A1F}" srcOrd="1" destOrd="0" presId="urn:microsoft.com/office/officeart/2008/layout/LinedList"/>
    <dgm:cxn modelId="{D0ADDFE0-D518-4124-9DD5-F75E428F286A}" type="presParOf" srcId="{DA1A5FF6-1B0D-4BD2-A10C-F14FE0FAEEE8}" destId="{BE0C2622-9D32-4792-A2BA-A887C6BF63D0}" srcOrd="2" destOrd="0" presId="urn:microsoft.com/office/officeart/2008/layout/LinedList"/>
    <dgm:cxn modelId="{E62D6D73-DB68-4C11-B7D4-754D54F8360F}" type="presParOf" srcId="{DA1A5FF6-1B0D-4BD2-A10C-F14FE0FAEEE8}" destId="{C449525D-C1F4-4FD9-8770-517ECC9BED85}" srcOrd="3" destOrd="0" presId="urn:microsoft.com/office/officeart/2008/layout/LinedList"/>
    <dgm:cxn modelId="{C8569FBD-F8B8-4E9E-A6DD-B0629DE190BA}" type="presParOf" srcId="{C449525D-C1F4-4FD9-8770-517ECC9BED85}" destId="{F78BB38B-F35E-4FFD-91A2-7A20755F44E8}" srcOrd="0" destOrd="0" presId="urn:microsoft.com/office/officeart/2008/layout/LinedList"/>
    <dgm:cxn modelId="{FA9546CA-AD9F-40DE-B15E-1DC8DC054F9B}" type="presParOf" srcId="{C449525D-C1F4-4FD9-8770-517ECC9BED85}" destId="{F5FF6363-D64C-4258-9F8A-EE7BDD7F534C}" srcOrd="1" destOrd="0" presId="urn:microsoft.com/office/officeart/2008/layout/LinedList"/>
    <dgm:cxn modelId="{9208A5DA-E8DA-483D-BCFD-7D873F9837AB}" type="presParOf" srcId="{DA1A5FF6-1B0D-4BD2-A10C-F14FE0FAEEE8}" destId="{2BFA8168-86B7-46B6-8260-E3384FD17E68}" srcOrd="4" destOrd="0" presId="urn:microsoft.com/office/officeart/2008/layout/LinedList"/>
    <dgm:cxn modelId="{279A63E6-67D9-4907-B84C-F1CC9E9900D3}" type="presParOf" srcId="{DA1A5FF6-1B0D-4BD2-A10C-F14FE0FAEEE8}" destId="{CF66EDF9-8640-47C8-91AD-2781BE18389C}" srcOrd="5" destOrd="0" presId="urn:microsoft.com/office/officeart/2008/layout/LinedList"/>
    <dgm:cxn modelId="{BFE0DC35-460C-4E2F-BFAC-D2B0654AE9F3}" type="presParOf" srcId="{CF66EDF9-8640-47C8-91AD-2781BE18389C}" destId="{0B24D3CD-E99D-43A7-B959-6AF01F5120E7}" srcOrd="0" destOrd="0" presId="urn:microsoft.com/office/officeart/2008/layout/LinedList"/>
    <dgm:cxn modelId="{B9872CBB-B2B0-40BC-BC7F-4AA2769B43C8}" type="presParOf" srcId="{CF66EDF9-8640-47C8-91AD-2781BE18389C}" destId="{5E5C37A1-9820-47DE-AA3E-D5160D12ACCC}" srcOrd="1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7029FAC1-0F73-4EB4-910B-0D8C8E5B2127}" type="doc">
      <dgm:prSet loTypeId="urn:microsoft.com/office/officeart/2005/8/layout/p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7CCE2767-7DFB-46F3-BDAB-FB9D7BCD1EAF}">
      <dgm:prSet phldrT="[Text]" phldr="0" custT="1"/>
      <dgm:spPr/>
      <dgm:t>
        <a:bodyPr/>
        <a:lstStyle/>
        <a:p>
          <a:pPr>
            <a:buNone/>
          </a:pPr>
          <a:r>
            <a:rPr lang="en-US" sz="1800" dirty="0"/>
            <a:t>Agribusiness</a:t>
          </a:r>
        </a:p>
      </dgm:t>
    </dgm:pt>
    <dgm:pt modelId="{5294CFE8-EF27-4616-A80D-A3F1503BD2CB}" type="parTrans" cxnId="{64E91B4D-44D7-4734-B674-F5737199F55D}">
      <dgm:prSet/>
      <dgm:spPr/>
      <dgm:t>
        <a:bodyPr/>
        <a:lstStyle/>
        <a:p>
          <a:endParaRPr lang="en-US"/>
        </a:p>
      </dgm:t>
    </dgm:pt>
    <dgm:pt modelId="{D9162ADA-8FE8-4EBD-BFAE-B26CF9F24DB9}" type="sibTrans" cxnId="{64E91B4D-44D7-4734-B674-F5737199F55D}">
      <dgm:prSet/>
      <dgm:spPr/>
      <dgm:t>
        <a:bodyPr/>
        <a:lstStyle/>
        <a:p>
          <a:endParaRPr lang="en-US"/>
        </a:p>
      </dgm:t>
    </dgm:pt>
    <dgm:pt modelId="{447F7510-0C07-4E69-8782-D26C0FCE58E2}">
      <dgm:prSet phldrT="[Text]" phldr="0" custT="1"/>
      <dgm:spPr/>
      <dgm:t>
        <a:bodyPr/>
        <a:lstStyle/>
        <a:p>
          <a:pPr>
            <a:buNone/>
          </a:pPr>
          <a:r>
            <a:rPr lang="en-US" sz="1800" dirty="0"/>
            <a:t>Agricultural Education</a:t>
          </a:r>
        </a:p>
      </dgm:t>
    </dgm:pt>
    <dgm:pt modelId="{B3B19786-285F-4AA8-AF17-089EBDCFD98C}" type="parTrans" cxnId="{F2DB0289-DF4E-4918-8714-E6583563E90D}">
      <dgm:prSet/>
      <dgm:spPr/>
      <dgm:t>
        <a:bodyPr/>
        <a:lstStyle/>
        <a:p>
          <a:endParaRPr lang="en-US"/>
        </a:p>
      </dgm:t>
    </dgm:pt>
    <dgm:pt modelId="{ABD82E31-9E66-4796-A3A9-A1C7B4CC5E9B}" type="sibTrans" cxnId="{F2DB0289-DF4E-4918-8714-E6583563E90D}">
      <dgm:prSet/>
      <dgm:spPr/>
      <dgm:t>
        <a:bodyPr/>
        <a:lstStyle/>
        <a:p>
          <a:endParaRPr lang="en-US"/>
        </a:p>
      </dgm:t>
    </dgm:pt>
    <dgm:pt modelId="{4F894C99-4792-4C7F-A316-39D171A037DE}">
      <dgm:prSet phldrT="[Text]" phldr="0" custT="1"/>
      <dgm:spPr/>
      <dgm:t>
        <a:bodyPr/>
        <a:lstStyle/>
        <a:p>
          <a:pPr>
            <a:buNone/>
          </a:pPr>
          <a:r>
            <a:rPr lang="en-US" sz="1800" dirty="0"/>
            <a:t>Animal Systems</a:t>
          </a:r>
        </a:p>
      </dgm:t>
    </dgm:pt>
    <dgm:pt modelId="{F740BC1D-F644-4DB1-8058-08814BA374DB}" type="parTrans" cxnId="{B01E5BCB-D5FA-468B-9179-593724FB5648}">
      <dgm:prSet/>
      <dgm:spPr/>
      <dgm:t>
        <a:bodyPr/>
        <a:lstStyle/>
        <a:p>
          <a:endParaRPr lang="en-US"/>
        </a:p>
      </dgm:t>
    </dgm:pt>
    <dgm:pt modelId="{9D42B390-E84B-4E50-8B8F-4FA99F14DB97}" type="sibTrans" cxnId="{B01E5BCB-D5FA-468B-9179-593724FB5648}">
      <dgm:prSet/>
      <dgm:spPr/>
      <dgm:t>
        <a:bodyPr/>
        <a:lstStyle/>
        <a:p>
          <a:endParaRPr lang="en-US"/>
        </a:p>
      </dgm:t>
    </dgm:pt>
    <dgm:pt modelId="{7964467C-655E-4F9B-BD50-E65C742F48B4}">
      <dgm:prSet phldrT="[Text]" phldr="0" custT="1"/>
      <dgm:spPr/>
      <dgm:t>
        <a:bodyPr/>
        <a:lstStyle/>
        <a:p>
          <a:pPr>
            <a:buNone/>
          </a:pPr>
          <a:r>
            <a:rPr lang="en-US" sz="1800" dirty="0"/>
            <a:t>Biotechnological Systems</a:t>
          </a:r>
        </a:p>
      </dgm:t>
    </dgm:pt>
    <dgm:pt modelId="{11637406-E69C-4EAD-B4F6-E44CAFA91F52}" type="parTrans" cxnId="{1289B3F1-E6E0-42BC-9027-98FEC2B1D8E2}">
      <dgm:prSet/>
      <dgm:spPr/>
      <dgm:t>
        <a:bodyPr/>
        <a:lstStyle/>
        <a:p>
          <a:endParaRPr lang="en-US"/>
        </a:p>
      </dgm:t>
    </dgm:pt>
    <dgm:pt modelId="{7FD29FAD-0D0B-4E90-A2CE-3B4C4B7C1C7A}" type="sibTrans" cxnId="{1289B3F1-E6E0-42BC-9027-98FEC2B1D8E2}">
      <dgm:prSet/>
      <dgm:spPr/>
      <dgm:t>
        <a:bodyPr/>
        <a:lstStyle/>
        <a:p>
          <a:endParaRPr lang="en-US"/>
        </a:p>
      </dgm:t>
    </dgm:pt>
    <dgm:pt modelId="{9203012E-9005-4B29-B97B-66867102E43B}" type="pres">
      <dgm:prSet presAssocID="{7029FAC1-0F73-4EB4-910B-0D8C8E5B2127}" presName="Name0" presStyleCnt="0">
        <dgm:presLayoutVars>
          <dgm:dir/>
          <dgm:resizeHandles val="exact"/>
        </dgm:presLayoutVars>
      </dgm:prSet>
      <dgm:spPr/>
    </dgm:pt>
    <dgm:pt modelId="{F5BA8362-1416-4CD1-85F0-575932A12C12}" type="pres">
      <dgm:prSet presAssocID="{7CCE2767-7DFB-46F3-BDAB-FB9D7BCD1EAF}" presName="compNode" presStyleCnt="0"/>
      <dgm:spPr/>
    </dgm:pt>
    <dgm:pt modelId="{1040C04C-266A-4BA6-AC80-0FD4DCD21C67}" type="pres">
      <dgm:prSet presAssocID="{7CCE2767-7DFB-46F3-BDAB-FB9D7BCD1EAF}" presName="pictRect" presStyleLbl="node1" presStyleIdx="0" presStyleCnt="4"/>
      <dgm:spPr>
        <a:prstGeom prst="rect">
          <a:avLst/>
        </a:prstGeom>
        <a:blipFill>
          <a:blip xmlns:r="http://schemas.openxmlformats.org/officeDocument/2006/relationships" r:embed="rId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</dgm:spPr>
    </dgm:pt>
    <dgm:pt modelId="{D3FDBB08-A758-4DF3-8739-D97BA7655C7B}" type="pres">
      <dgm:prSet presAssocID="{7CCE2767-7DFB-46F3-BDAB-FB9D7BCD1EAF}" presName="textRect" presStyleLbl="revTx" presStyleIdx="0" presStyleCnt="4">
        <dgm:presLayoutVars>
          <dgm:bulletEnabled val="1"/>
        </dgm:presLayoutVars>
      </dgm:prSet>
      <dgm:spPr/>
    </dgm:pt>
    <dgm:pt modelId="{CE308088-8928-4A7D-B680-1E37D506B5A5}" type="pres">
      <dgm:prSet presAssocID="{D9162ADA-8FE8-4EBD-BFAE-B26CF9F24DB9}" presName="sibTrans" presStyleLbl="sibTrans2D1" presStyleIdx="0" presStyleCnt="0"/>
      <dgm:spPr/>
    </dgm:pt>
    <dgm:pt modelId="{7C90B5AD-951C-4C90-8A21-50C7439251A0}" type="pres">
      <dgm:prSet presAssocID="{447F7510-0C07-4E69-8782-D26C0FCE58E2}" presName="compNode" presStyleCnt="0"/>
      <dgm:spPr/>
    </dgm:pt>
    <dgm:pt modelId="{3BED2DBE-27FD-49CD-927D-C26FD0B5841A}" type="pres">
      <dgm:prSet presAssocID="{447F7510-0C07-4E69-8782-D26C0FCE58E2}" presName="pictRect" presStyleLbl="node1" presStyleIdx="1" presStyleCnt="4"/>
      <dgm:spPr>
        <a:prstGeom prst="rect">
          <a:avLst/>
        </a:prstGeom>
        <a:blipFill>
          <a:blip xmlns:r="http://schemas.openxmlformats.org/officeDocument/2006/relationships"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</dgm:spPr>
    </dgm:pt>
    <dgm:pt modelId="{DAF657F3-DFA5-4888-AFA2-D3282F4294DB}" type="pres">
      <dgm:prSet presAssocID="{447F7510-0C07-4E69-8782-D26C0FCE58E2}" presName="textRect" presStyleLbl="revTx" presStyleIdx="1" presStyleCnt="4">
        <dgm:presLayoutVars>
          <dgm:bulletEnabled val="1"/>
        </dgm:presLayoutVars>
      </dgm:prSet>
      <dgm:spPr/>
    </dgm:pt>
    <dgm:pt modelId="{65D8FC48-9321-42A8-A2F0-71AADCC1789D}" type="pres">
      <dgm:prSet presAssocID="{ABD82E31-9E66-4796-A3A9-A1C7B4CC5E9B}" presName="sibTrans" presStyleLbl="sibTrans2D1" presStyleIdx="0" presStyleCnt="0"/>
      <dgm:spPr/>
    </dgm:pt>
    <dgm:pt modelId="{93B0A170-454E-4BC6-826A-67485AEA09C8}" type="pres">
      <dgm:prSet presAssocID="{4F894C99-4792-4C7F-A316-39D171A037DE}" presName="compNode" presStyleCnt="0"/>
      <dgm:spPr/>
    </dgm:pt>
    <dgm:pt modelId="{E1575231-763B-4C04-A18A-5AEDD74A8711}" type="pres">
      <dgm:prSet presAssocID="{4F894C99-4792-4C7F-A316-39D171A037DE}" presName="pictRect" presStyleLbl="node1" presStyleIdx="2" presStyleCnt="4" custLinFactNeighborX="-275"/>
      <dgm:spPr>
        <a:prstGeom prst="rect">
          <a:avLst/>
        </a:prstGeom>
        <a:blipFill rotWithShape="1">
          <a:blip xmlns:r="http://schemas.openxmlformats.org/officeDocument/2006/relationships"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</dgm:spPr>
    </dgm:pt>
    <dgm:pt modelId="{F06C5809-9330-4959-A4AC-CABBA853D005}" type="pres">
      <dgm:prSet presAssocID="{4F894C99-4792-4C7F-A316-39D171A037DE}" presName="textRect" presStyleLbl="revTx" presStyleIdx="2" presStyleCnt="4">
        <dgm:presLayoutVars>
          <dgm:bulletEnabled val="1"/>
        </dgm:presLayoutVars>
      </dgm:prSet>
      <dgm:spPr/>
    </dgm:pt>
    <dgm:pt modelId="{E765CF9C-5378-48BF-82FE-CDC9ECD77029}" type="pres">
      <dgm:prSet presAssocID="{9D42B390-E84B-4E50-8B8F-4FA99F14DB97}" presName="sibTrans" presStyleLbl="sibTrans2D1" presStyleIdx="0" presStyleCnt="0"/>
      <dgm:spPr/>
    </dgm:pt>
    <dgm:pt modelId="{5623CB7D-1668-48A0-9046-409DFD796C90}" type="pres">
      <dgm:prSet presAssocID="{7964467C-655E-4F9B-BD50-E65C742F48B4}" presName="compNode" presStyleCnt="0"/>
      <dgm:spPr/>
    </dgm:pt>
    <dgm:pt modelId="{FABEAD74-907D-47B9-878B-619DB3512E33}" type="pres">
      <dgm:prSet presAssocID="{7964467C-655E-4F9B-BD50-E65C742F48B4}" presName="pictRect" presStyleLbl="node1" presStyleIdx="3" presStyleCnt="4" custLinFactNeighborX="204"/>
      <dgm:spPr>
        <a:prstGeom prst="rect">
          <a:avLst/>
        </a:prstGeom>
        <a:blipFill>
          <a:blip xmlns:r="http://schemas.openxmlformats.org/officeDocument/2006/relationships"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</dgm:spPr>
    </dgm:pt>
    <dgm:pt modelId="{995D1D28-A180-4B7F-A805-34C8AFFE0118}" type="pres">
      <dgm:prSet presAssocID="{7964467C-655E-4F9B-BD50-E65C742F48B4}" presName="textRect" presStyleLbl="revTx" presStyleIdx="3" presStyleCnt="4">
        <dgm:presLayoutVars>
          <dgm:bulletEnabled val="1"/>
        </dgm:presLayoutVars>
      </dgm:prSet>
      <dgm:spPr/>
    </dgm:pt>
  </dgm:ptLst>
  <dgm:cxnLst>
    <dgm:cxn modelId="{9ADE120A-D81B-4585-8805-5345D03A8C56}" type="presOf" srcId="{7964467C-655E-4F9B-BD50-E65C742F48B4}" destId="{995D1D28-A180-4B7F-A805-34C8AFFE0118}" srcOrd="0" destOrd="0" presId="urn:microsoft.com/office/officeart/2005/8/layout/pList1"/>
    <dgm:cxn modelId="{49FF3042-9A75-4C5D-BE49-464009725F15}" type="presOf" srcId="{447F7510-0C07-4E69-8782-D26C0FCE58E2}" destId="{DAF657F3-DFA5-4888-AFA2-D3282F4294DB}" srcOrd="0" destOrd="0" presId="urn:microsoft.com/office/officeart/2005/8/layout/pList1"/>
    <dgm:cxn modelId="{64E91B4D-44D7-4734-B674-F5737199F55D}" srcId="{7029FAC1-0F73-4EB4-910B-0D8C8E5B2127}" destId="{7CCE2767-7DFB-46F3-BDAB-FB9D7BCD1EAF}" srcOrd="0" destOrd="0" parTransId="{5294CFE8-EF27-4616-A80D-A3F1503BD2CB}" sibTransId="{D9162ADA-8FE8-4EBD-BFAE-B26CF9F24DB9}"/>
    <dgm:cxn modelId="{A550AD5E-5757-48AE-BF77-AE4B871885A0}" type="presOf" srcId="{7CCE2767-7DFB-46F3-BDAB-FB9D7BCD1EAF}" destId="{D3FDBB08-A758-4DF3-8739-D97BA7655C7B}" srcOrd="0" destOrd="0" presId="urn:microsoft.com/office/officeart/2005/8/layout/pList1"/>
    <dgm:cxn modelId="{F2DB0289-DF4E-4918-8714-E6583563E90D}" srcId="{7029FAC1-0F73-4EB4-910B-0D8C8E5B2127}" destId="{447F7510-0C07-4E69-8782-D26C0FCE58E2}" srcOrd="1" destOrd="0" parTransId="{B3B19786-285F-4AA8-AF17-089EBDCFD98C}" sibTransId="{ABD82E31-9E66-4796-A3A9-A1C7B4CC5E9B}"/>
    <dgm:cxn modelId="{776C2BA9-294B-4C70-A000-16096F8AE060}" type="presOf" srcId="{D9162ADA-8FE8-4EBD-BFAE-B26CF9F24DB9}" destId="{CE308088-8928-4A7D-B680-1E37D506B5A5}" srcOrd="0" destOrd="0" presId="urn:microsoft.com/office/officeart/2005/8/layout/pList1"/>
    <dgm:cxn modelId="{75A220B6-4110-4955-9921-2490DE352B9F}" type="presOf" srcId="{4F894C99-4792-4C7F-A316-39D171A037DE}" destId="{F06C5809-9330-4959-A4AC-CABBA853D005}" srcOrd="0" destOrd="0" presId="urn:microsoft.com/office/officeart/2005/8/layout/pList1"/>
    <dgm:cxn modelId="{B01E5BCB-D5FA-468B-9179-593724FB5648}" srcId="{7029FAC1-0F73-4EB4-910B-0D8C8E5B2127}" destId="{4F894C99-4792-4C7F-A316-39D171A037DE}" srcOrd="2" destOrd="0" parTransId="{F740BC1D-F644-4DB1-8058-08814BA374DB}" sibTransId="{9D42B390-E84B-4E50-8B8F-4FA99F14DB97}"/>
    <dgm:cxn modelId="{F84124CE-8EE7-4C9F-BB76-D264A2126769}" type="presOf" srcId="{ABD82E31-9E66-4796-A3A9-A1C7B4CC5E9B}" destId="{65D8FC48-9321-42A8-A2F0-71AADCC1789D}" srcOrd="0" destOrd="0" presId="urn:microsoft.com/office/officeart/2005/8/layout/pList1"/>
    <dgm:cxn modelId="{ABFD0EE5-FD5D-4733-B856-26CB5A6D542A}" type="presOf" srcId="{9D42B390-E84B-4E50-8B8F-4FA99F14DB97}" destId="{E765CF9C-5378-48BF-82FE-CDC9ECD77029}" srcOrd="0" destOrd="0" presId="urn:microsoft.com/office/officeart/2005/8/layout/pList1"/>
    <dgm:cxn modelId="{1289B3F1-E6E0-42BC-9027-98FEC2B1D8E2}" srcId="{7029FAC1-0F73-4EB4-910B-0D8C8E5B2127}" destId="{7964467C-655E-4F9B-BD50-E65C742F48B4}" srcOrd="3" destOrd="0" parTransId="{11637406-E69C-4EAD-B4F6-E44CAFA91F52}" sibTransId="{7FD29FAD-0D0B-4E90-A2CE-3B4C4B7C1C7A}"/>
    <dgm:cxn modelId="{C237CCF8-2B1A-4918-8756-D38B768E4514}" type="presOf" srcId="{7029FAC1-0F73-4EB4-910B-0D8C8E5B2127}" destId="{9203012E-9005-4B29-B97B-66867102E43B}" srcOrd="0" destOrd="0" presId="urn:microsoft.com/office/officeart/2005/8/layout/pList1"/>
    <dgm:cxn modelId="{6EFA7B8A-98EB-4D2A-BC13-2798E483DADB}" type="presParOf" srcId="{9203012E-9005-4B29-B97B-66867102E43B}" destId="{F5BA8362-1416-4CD1-85F0-575932A12C12}" srcOrd="0" destOrd="0" presId="urn:microsoft.com/office/officeart/2005/8/layout/pList1"/>
    <dgm:cxn modelId="{415811E2-F92D-4EEB-B706-A68EB0F0CBF1}" type="presParOf" srcId="{F5BA8362-1416-4CD1-85F0-575932A12C12}" destId="{1040C04C-266A-4BA6-AC80-0FD4DCD21C67}" srcOrd="0" destOrd="0" presId="urn:microsoft.com/office/officeart/2005/8/layout/pList1"/>
    <dgm:cxn modelId="{C5A4E3DC-B1C1-44A0-85E2-CC4D80B7C470}" type="presParOf" srcId="{F5BA8362-1416-4CD1-85F0-575932A12C12}" destId="{D3FDBB08-A758-4DF3-8739-D97BA7655C7B}" srcOrd="1" destOrd="0" presId="urn:microsoft.com/office/officeart/2005/8/layout/pList1"/>
    <dgm:cxn modelId="{D556126D-7172-4E31-8B0A-9DCCFB130449}" type="presParOf" srcId="{9203012E-9005-4B29-B97B-66867102E43B}" destId="{CE308088-8928-4A7D-B680-1E37D506B5A5}" srcOrd="1" destOrd="0" presId="urn:microsoft.com/office/officeart/2005/8/layout/pList1"/>
    <dgm:cxn modelId="{C1E869AE-2114-4695-A478-05B8B31CF7CE}" type="presParOf" srcId="{9203012E-9005-4B29-B97B-66867102E43B}" destId="{7C90B5AD-951C-4C90-8A21-50C7439251A0}" srcOrd="2" destOrd="0" presId="urn:microsoft.com/office/officeart/2005/8/layout/pList1"/>
    <dgm:cxn modelId="{BA3A3F84-D678-49E4-8F62-E455E52FE3AD}" type="presParOf" srcId="{7C90B5AD-951C-4C90-8A21-50C7439251A0}" destId="{3BED2DBE-27FD-49CD-927D-C26FD0B5841A}" srcOrd="0" destOrd="0" presId="urn:microsoft.com/office/officeart/2005/8/layout/pList1"/>
    <dgm:cxn modelId="{3D8E37EA-DAF8-4D22-B1A3-28C28D4F7835}" type="presParOf" srcId="{7C90B5AD-951C-4C90-8A21-50C7439251A0}" destId="{DAF657F3-DFA5-4888-AFA2-D3282F4294DB}" srcOrd="1" destOrd="0" presId="urn:microsoft.com/office/officeart/2005/8/layout/pList1"/>
    <dgm:cxn modelId="{ED8272FC-7906-444D-8276-19A36B9BAAB3}" type="presParOf" srcId="{9203012E-9005-4B29-B97B-66867102E43B}" destId="{65D8FC48-9321-42A8-A2F0-71AADCC1789D}" srcOrd="3" destOrd="0" presId="urn:microsoft.com/office/officeart/2005/8/layout/pList1"/>
    <dgm:cxn modelId="{A55C0A69-9782-4EA2-A8E7-A79AE2744BBE}" type="presParOf" srcId="{9203012E-9005-4B29-B97B-66867102E43B}" destId="{93B0A170-454E-4BC6-826A-67485AEA09C8}" srcOrd="4" destOrd="0" presId="urn:microsoft.com/office/officeart/2005/8/layout/pList1"/>
    <dgm:cxn modelId="{B82BF976-DE78-453C-A04D-84AE655FC3C2}" type="presParOf" srcId="{93B0A170-454E-4BC6-826A-67485AEA09C8}" destId="{E1575231-763B-4C04-A18A-5AEDD74A8711}" srcOrd="0" destOrd="0" presId="urn:microsoft.com/office/officeart/2005/8/layout/pList1"/>
    <dgm:cxn modelId="{BEF2458B-B0B8-45B1-A1F1-D7BE0D2B8F9A}" type="presParOf" srcId="{93B0A170-454E-4BC6-826A-67485AEA09C8}" destId="{F06C5809-9330-4959-A4AC-CABBA853D005}" srcOrd="1" destOrd="0" presId="urn:microsoft.com/office/officeart/2005/8/layout/pList1"/>
    <dgm:cxn modelId="{9041476D-0492-4514-882F-BB1EDE6C9DA3}" type="presParOf" srcId="{9203012E-9005-4B29-B97B-66867102E43B}" destId="{E765CF9C-5378-48BF-82FE-CDC9ECD77029}" srcOrd="5" destOrd="0" presId="urn:microsoft.com/office/officeart/2005/8/layout/pList1"/>
    <dgm:cxn modelId="{5118E4A6-8890-41BF-8060-ED7B75D0D679}" type="presParOf" srcId="{9203012E-9005-4B29-B97B-66867102E43B}" destId="{5623CB7D-1668-48A0-9046-409DFD796C90}" srcOrd="6" destOrd="0" presId="urn:microsoft.com/office/officeart/2005/8/layout/pList1"/>
    <dgm:cxn modelId="{23CC893A-AEC2-4865-97A3-FD98BC253F0D}" type="presParOf" srcId="{5623CB7D-1668-48A0-9046-409DFD796C90}" destId="{FABEAD74-907D-47B9-878B-619DB3512E33}" srcOrd="0" destOrd="0" presId="urn:microsoft.com/office/officeart/2005/8/layout/pList1"/>
    <dgm:cxn modelId="{2E15D378-40A1-4274-BC60-6F15743775A7}" type="presParOf" srcId="{5623CB7D-1668-48A0-9046-409DFD796C90}" destId="{995D1D28-A180-4B7F-A805-34C8AFFE0118}" srcOrd="1" destOrd="0" presId="urn:microsoft.com/office/officeart/2005/8/layout/p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7029FAC1-0F73-4EB4-910B-0D8C8E5B2127}" type="doc">
      <dgm:prSet loTypeId="urn:microsoft.com/office/officeart/2005/8/layout/p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7CCE2767-7DFB-46F3-BDAB-FB9D7BCD1EAF}">
      <dgm:prSet phldrT="[Text]" phldr="0" custT="1"/>
      <dgm:spPr/>
      <dgm:t>
        <a:bodyPr/>
        <a:lstStyle/>
        <a:p>
          <a:pPr>
            <a:buNone/>
          </a:pPr>
          <a:r>
            <a:rPr lang="en-US" sz="1800" dirty="0"/>
            <a:t>Environmental and Natural Resource Systems</a:t>
          </a:r>
        </a:p>
      </dgm:t>
    </dgm:pt>
    <dgm:pt modelId="{5294CFE8-EF27-4616-A80D-A3F1503BD2CB}" type="parTrans" cxnId="{64E91B4D-44D7-4734-B674-F5737199F55D}">
      <dgm:prSet/>
      <dgm:spPr/>
      <dgm:t>
        <a:bodyPr/>
        <a:lstStyle/>
        <a:p>
          <a:endParaRPr lang="en-US"/>
        </a:p>
      </dgm:t>
    </dgm:pt>
    <dgm:pt modelId="{D9162ADA-8FE8-4EBD-BFAE-B26CF9F24DB9}" type="sibTrans" cxnId="{64E91B4D-44D7-4734-B674-F5737199F55D}">
      <dgm:prSet/>
      <dgm:spPr/>
      <dgm:t>
        <a:bodyPr/>
        <a:lstStyle/>
        <a:p>
          <a:endParaRPr lang="en-US"/>
        </a:p>
      </dgm:t>
    </dgm:pt>
    <dgm:pt modelId="{447F7510-0C07-4E69-8782-D26C0FCE58E2}">
      <dgm:prSet phldrT="[Text]" phldr="0" custT="1"/>
      <dgm:spPr/>
      <dgm:t>
        <a:bodyPr/>
        <a:lstStyle/>
        <a:p>
          <a:pPr>
            <a:buNone/>
          </a:pPr>
          <a:r>
            <a:rPr lang="en-US" sz="1800" dirty="0"/>
            <a:t>Food Products and Processing Systems</a:t>
          </a:r>
        </a:p>
      </dgm:t>
    </dgm:pt>
    <dgm:pt modelId="{B3B19786-285F-4AA8-AF17-089EBDCFD98C}" type="parTrans" cxnId="{F2DB0289-DF4E-4918-8714-E6583563E90D}">
      <dgm:prSet/>
      <dgm:spPr/>
      <dgm:t>
        <a:bodyPr/>
        <a:lstStyle/>
        <a:p>
          <a:endParaRPr lang="en-US"/>
        </a:p>
      </dgm:t>
    </dgm:pt>
    <dgm:pt modelId="{ABD82E31-9E66-4796-A3A9-A1C7B4CC5E9B}" type="sibTrans" cxnId="{F2DB0289-DF4E-4918-8714-E6583563E90D}">
      <dgm:prSet/>
      <dgm:spPr/>
      <dgm:t>
        <a:bodyPr/>
        <a:lstStyle/>
        <a:p>
          <a:endParaRPr lang="en-US"/>
        </a:p>
      </dgm:t>
    </dgm:pt>
    <dgm:pt modelId="{4F894C99-4792-4C7F-A316-39D171A037DE}">
      <dgm:prSet phldrT="[Text]" phldr="0" custT="1"/>
      <dgm:spPr/>
      <dgm:t>
        <a:bodyPr/>
        <a:lstStyle/>
        <a:p>
          <a:pPr>
            <a:buNone/>
          </a:pPr>
          <a:r>
            <a:rPr lang="en-US" sz="1800" dirty="0"/>
            <a:t>Plant Systems</a:t>
          </a:r>
        </a:p>
      </dgm:t>
    </dgm:pt>
    <dgm:pt modelId="{F740BC1D-F644-4DB1-8058-08814BA374DB}" type="parTrans" cxnId="{B01E5BCB-D5FA-468B-9179-593724FB5648}">
      <dgm:prSet/>
      <dgm:spPr/>
      <dgm:t>
        <a:bodyPr/>
        <a:lstStyle/>
        <a:p>
          <a:endParaRPr lang="en-US"/>
        </a:p>
      </dgm:t>
    </dgm:pt>
    <dgm:pt modelId="{9D42B390-E84B-4E50-8B8F-4FA99F14DB97}" type="sibTrans" cxnId="{B01E5BCB-D5FA-468B-9179-593724FB5648}">
      <dgm:prSet/>
      <dgm:spPr/>
      <dgm:t>
        <a:bodyPr/>
        <a:lstStyle/>
        <a:p>
          <a:endParaRPr lang="en-US"/>
        </a:p>
      </dgm:t>
    </dgm:pt>
    <dgm:pt modelId="{7964467C-655E-4F9B-BD50-E65C742F48B4}">
      <dgm:prSet phldrT="[Text]" phldr="0" custT="1"/>
      <dgm:spPr/>
      <dgm:t>
        <a:bodyPr/>
        <a:lstStyle/>
        <a:p>
          <a:pPr>
            <a:buNone/>
          </a:pPr>
          <a:r>
            <a:rPr lang="en-US" sz="1800" dirty="0"/>
            <a:t>Engineering Systems</a:t>
          </a:r>
        </a:p>
      </dgm:t>
    </dgm:pt>
    <dgm:pt modelId="{11637406-E69C-4EAD-B4F6-E44CAFA91F52}" type="parTrans" cxnId="{1289B3F1-E6E0-42BC-9027-98FEC2B1D8E2}">
      <dgm:prSet/>
      <dgm:spPr/>
      <dgm:t>
        <a:bodyPr/>
        <a:lstStyle/>
        <a:p>
          <a:endParaRPr lang="en-US"/>
        </a:p>
      </dgm:t>
    </dgm:pt>
    <dgm:pt modelId="{7FD29FAD-0D0B-4E90-A2CE-3B4C4B7C1C7A}" type="sibTrans" cxnId="{1289B3F1-E6E0-42BC-9027-98FEC2B1D8E2}">
      <dgm:prSet/>
      <dgm:spPr/>
      <dgm:t>
        <a:bodyPr/>
        <a:lstStyle/>
        <a:p>
          <a:endParaRPr lang="en-US"/>
        </a:p>
      </dgm:t>
    </dgm:pt>
    <dgm:pt modelId="{9203012E-9005-4B29-B97B-66867102E43B}" type="pres">
      <dgm:prSet presAssocID="{7029FAC1-0F73-4EB4-910B-0D8C8E5B2127}" presName="Name0" presStyleCnt="0">
        <dgm:presLayoutVars>
          <dgm:dir/>
          <dgm:resizeHandles val="exact"/>
        </dgm:presLayoutVars>
      </dgm:prSet>
      <dgm:spPr/>
    </dgm:pt>
    <dgm:pt modelId="{F5BA8362-1416-4CD1-85F0-575932A12C12}" type="pres">
      <dgm:prSet presAssocID="{7CCE2767-7DFB-46F3-BDAB-FB9D7BCD1EAF}" presName="compNode" presStyleCnt="0"/>
      <dgm:spPr/>
    </dgm:pt>
    <dgm:pt modelId="{1040C04C-266A-4BA6-AC80-0FD4DCD21C67}" type="pres">
      <dgm:prSet presAssocID="{7CCE2767-7DFB-46F3-BDAB-FB9D7BCD1EAF}" presName="pictRect" presStyleLbl="node1" presStyleIdx="0" presStyleCnt="4"/>
      <dgm:spPr>
        <a:prstGeom prst="rect">
          <a:avLst/>
        </a:prstGeom>
        <a:blipFill>
          <a:blip xmlns:r="http://schemas.openxmlformats.org/officeDocument/2006/relationships" r:embed="rId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</dgm:spPr>
    </dgm:pt>
    <dgm:pt modelId="{D3FDBB08-A758-4DF3-8739-D97BA7655C7B}" type="pres">
      <dgm:prSet presAssocID="{7CCE2767-7DFB-46F3-BDAB-FB9D7BCD1EAF}" presName="textRect" presStyleLbl="revTx" presStyleIdx="0" presStyleCnt="4">
        <dgm:presLayoutVars>
          <dgm:bulletEnabled val="1"/>
        </dgm:presLayoutVars>
      </dgm:prSet>
      <dgm:spPr/>
    </dgm:pt>
    <dgm:pt modelId="{CE308088-8928-4A7D-B680-1E37D506B5A5}" type="pres">
      <dgm:prSet presAssocID="{D9162ADA-8FE8-4EBD-BFAE-B26CF9F24DB9}" presName="sibTrans" presStyleLbl="sibTrans2D1" presStyleIdx="0" presStyleCnt="0"/>
      <dgm:spPr/>
    </dgm:pt>
    <dgm:pt modelId="{7C90B5AD-951C-4C90-8A21-50C7439251A0}" type="pres">
      <dgm:prSet presAssocID="{447F7510-0C07-4E69-8782-D26C0FCE58E2}" presName="compNode" presStyleCnt="0"/>
      <dgm:spPr/>
    </dgm:pt>
    <dgm:pt modelId="{3BED2DBE-27FD-49CD-927D-C26FD0B5841A}" type="pres">
      <dgm:prSet presAssocID="{447F7510-0C07-4E69-8782-D26C0FCE58E2}" presName="pictRect" presStyleLbl="node1" presStyleIdx="1" presStyleCnt="4"/>
      <dgm:spPr>
        <a:prstGeom prst="rect">
          <a:avLst/>
        </a:prstGeom>
        <a:blipFill>
          <a:blip xmlns:r="http://schemas.openxmlformats.org/officeDocument/2006/relationships"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</dgm:spPr>
    </dgm:pt>
    <dgm:pt modelId="{DAF657F3-DFA5-4888-AFA2-D3282F4294DB}" type="pres">
      <dgm:prSet presAssocID="{447F7510-0C07-4E69-8782-D26C0FCE58E2}" presName="textRect" presStyleLbl="revTx" presStyleIdx="1" presStyleCnt="4">
        <dgm:presLayoutVars>
          <dgm:bulletEnabled val="1"/>
        </dgm:presLayoutVars>
      </dgm:prSet>
      <dgm:spPr/>
    </dgm:pt>
    <dgm:pt modelId="{65D8FC48-9321-42A8-A2F0-71AADCC1789D}" type="pres">
      <dgm:prSet presAssocID="{ABD82E31-9E66-4796-A3A9-A1C7B4CC5E9B}" presName="sibTrans" presStyleLbl="sibTrans2D1" presStyleIdx="0" presStyleCnt="0"/>
      <dgm:spPr/>
    </dgm:pt>
    <dgm:pt modelId="{93B0A170-454E-4BC6-826A-67485AEA09C8}" type="pres">
      <dgm:prSet presAssocID="{4F894C99-4792-4C7F-A316-39D171A037DE}" presName="compNode" presStyleCnt="0"/>
      <dgm:spPr/>
    </dgm:pt>
    <dgm:pt modelId="{E1575231-763B-4C04-A18A-5AEDD74A8711}" type="pres">
      <dgm:prSet presAssocID="{4F894C99-4792-4C7F-A316-39D171A037DE}" presName="pictRect" presStyleLbl="node1" presStyleIdx="2" presStyleCnt="4" custLinFactNeighborX="-275"/>
      <dgm:spPr>
        <a:prstGeom prst="rect">
          <a:avLst/>
        </a:prstGeom>
        <a:blipFill>
          <a:blip xmlns:r="http://schemas.openxmlformats.org/officeDocument/2006/relationships"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</dgm:spPr>
    </dgm:pt>
    <dgm:pt modelId="{F06C5809-9330-4959-A4AC-CABBA853D005}" type="pres">
      <dgm:prSet presAssocID="{4F894C99-4792-4C7F-A316-39D171A037DE}" presName="textRect" presStyleLbl="revTx" presStyleIdx="2" presStyleCnt="4">
        <dgm:presLayoutVars>
          <dgm:bulletEnabled val="1"/>
        </dgm:presLayoutVars>
      </dgm:prSet>
      <dgm:spPr/>
    </dgm:pt>
    <dgm:pt modelId="{E765CF9C-5378-48BF-82FE-CDC9ECD77029}" type="pres">
      <dgm:prSet presAssocID="{9D42B390-E84B-4E50-8B8F-4FA99F14DB97}" presName="sibTrans" presStyleLbl="sibTrans2D1" presStyleIdx="0" presStyleCnt="0"/>
      <dgm:spPr/>
    </dgm:pt>
    <dgm:pt modelId="{5623CB7D-1668-48A0-9046-409DFD796C90}" type="pres">
      <dgm:prSet presAssocID="{7964467C-655E-4F9B-BD50-E65C742F48B4}" presName="compNode" presStyleCnt="0"/>
      <dgm:spPr/>
    </dgm:pt>
    <dgm:pt modelId="{FABEAD74-907D-47B9-878B-619DB3512E33}" type="pres">
      <dgm:prSet presAssocID="{7964467C-655E-4F9B-BD50-E65C742F48B4}" presName="pictRect" presStyleLbl="node1" presStyleIdx="3" presStyleCnt="4" custLinFactNeighborX="204"/>
      <dgm:spPr>
        <a:prstGeom prst="rect">
          <a:avLst/>
        </a:prstGeom>
        <a:blipFill>
          <a:blip xmlns:r="http://schemas.openxmlformats.org/officeDocument/2006/relationships"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</dgm:spPr>
    </dgm:pt>
    <dgm:pt modelId="{995D1D28-A180-4B7F-A805-34C8AFFE0118}" type="pres">
      <dgm:prSet presAssocID="{7964467C-655E-4F9B-BD50-E65C742F48B4}" presName="textRect" presStyleLbl="revTx" presStyleIdx="3" presStyleCnt="4">
        <dgm:presLayoutVars>
          <dgm:bulletEnabled val="1"/>
        </dgm:presLayoutVars>
      </dgm:prSet>
      <dgm:spPr/>
    </dgm:pt>
  </dgm:ptLst>
  <dgm:cxnLst>
    <dgm:cxn modelId="{9ADE120A-D81B-4585-8805-5345D03A8C56}" type="presOf" srcId="{7964467C-655E-4F9B-BD50-E65C742F48B4}" destId="{995D1D28-A180-4B7F-A805-34C8AFFE0118}" srcOrd="0" destOrd="0" presId="urn:microsoft.com/office/officeart/2005/8/layout/pList1"/>
    <dgm:cxn modelId="{49FF3042-9A75-4C5D-BE49-464009725F15}" type="presOf" srcId="{447F7510-0C07-4E69-8782-D26C0FCE58E2}" destId="{DAF657F3-DFA5-4888-AFA2-D3282F4294DB}" srcOrd="0" destOrd="0" presId="urn:microsoft.com/office/officeart/2005/8/layout/pList1"/>
    <dgm:cxn modelId="{64E91B4D-44D7-4734-B674-F5737199F55D}" srcId="{7029FAC1-0F73-4EB4-910B-0D8C8E5B2127}" destId="{7CCE2767-7DFB-46F3-BDAB-FB9D7BCD1EAF}" srcOrd="0" destOrd="0" parTransId="{5294CFE8-EF27-4616-A80D-A3F1503BD2CB}" sibTransId="{D9162ADA-8FE8-4EBD-BFAE-B26CF9F24DB9}"/>
    <dgm:cxn modelId="{A550AD5E-5757-48AE-BF77-AE4B871885A0}" type="presOf" srcId="{7CCE2767-7DFB-46F3-BDAB-FB9D7BCD1EAF}" destId="{D3FDBB08-A758-4DF3-8739-D97BA7655C7B}" srcOrd="0" destOrd="0" presId="urn:microsoft.com/office/officeart/2005/8/layout/pList1"/>
    <dgm:cxn modelId="{F2DB0289-DF4E-4918-8714-E6583563E90D}" srcId="{7029FAC1-0F73-4EB4-910B-0D8C8E5B2127}" destId="{447F7510-0C07-4E69-8782-D26C0FCE58E2}" srcOrd="1" destOrd="0" parTransId="{B3B19786-285F-4AA8-AF17-089EBDCFD98C}" sibTransId="{ABD82E31-9E66-4796-A3A9-A1C7B4CC5E9B}"/>
    <dgm:cxn modelId="{776C2BA9-294B-4C70-A000-16096F8AE060}" type="presOf" srcId="{D9162ADA-8FE8-4EBD-BFAE-B26CF9F24DB9}" destId="{CE308088-8928-4A7D-B680-1E37D506B5A5}" srcOrd="0" destOrd="0" presId="urn:microsoft.com/office/officeart/2005/8/layout/pList1"/>
    <dgm:cxn modelId="{75A220B6-4110-4955-9921-2490DE352B9F}" type="presOf" srcId="{4F894C99-4792-4C7F-A316-39D171A037DE}" destId="{F06C5809-9330-4959-A4AC-CABBA853D005}" srcOrd="0" destOrd="0" presId="urn:microsoft.com/office/officeart/2005/8/layout/pList1"/>
    <dgm:cxn modelId="{B01E5BCB-D5FA-468B-9179-593724FB5648}" srcId="{7029FAC1-0F73-4EB4-910B-0D8C8E5B2127}" destId="{4F894C99-4792-4C7F-A316-39D171A037DE}" srcOrd="2" destOrd="0" parTransId="{F740BC1D-F644-4DB1-8058-08814BA374DB}" sibTransId="{9D42B390-E84B-4E50-8B8F-4FA99F14DB97}"/>
    <dgm:cxn modelId="{F84124CE-8EE7-4C9F-BB76-D264A2126769}" type="presOf" srcId="{ABD82E31-9E66-4796-A3A9-A1C7B4CC5E9B}" destId="{65D8FC48-9321-42A8-A2F0-71AADCC1789D}" srcOrd="0" destOrd="0" presId="urn:microsoft.com/office/officeart/2005/8/layout/pList1"/>
    <dgm:cxn modelId="{ABFD0EE5-FD5D-4733-B856-26CB5A6D542A}" type="presOf" srcId="{9D42B390-E84B-4E50-8B8F-4FA99F14DB97}" destId="{E765CF9C-5378-48BF-82FE-CDC9ECD77029}" srcOrd="0" destOrd="0" presId="urn:microsoft.com/office/officeart/2005/8/layout/pList1"/>
    <dgm:cxn modelId="{1289B3F1-E6E0-42BC-9027-98FEC2B1D8E2}" srcId="{7029FAC1-0F73-4EB4-910B-0D8C8E5B2127}" destId="{7964467C-655E-4F9B-BD50-E65C742F48B4}" srcOrd="3" destOrd="0" parTransId="{11637406-E69C-4EAD-B4F6-E44CAFA91F52}" sibTransId="{7FD29FAD-0D0B-4E90-A2CE-3B4C4B7C1C7A}"/>
    <dgm:cxn modelId="{C237CCF8-2B1A-4918-8756-D38B768E4514}" type="presOf" srcId="{7029FAC1-0F73-4EB4-910B-0D8C8E5B2127}" destId="{9203012E-9005-4B29-B97B-66867102E43B}" srcOrd="0" destOrd="0" presId="urn:microsoft.com/office/officeart/2005/8/layout/pList1"/>
    <dgm:cxn modelId="{6EFA7B8A-98EB-4D2A-BC13-2798E483DADB}" type="presParOf" srcId="{9203012E-9005-4B29-B97B-66867102E43B}" destId="{F5BA8362-1416-4CD1-85F0-575932A12C12}" srcOrd="0" destOrd="0" presId="urn:microsoft.com/office/officeart/2005/8/layout/pList1"/>
    <dgm:cxn modelId="{415811E2-F92D-4EEB-B706-A68EB0F0CBF1}" type="presParOf" srcId="{F5BA8362-1416-4CD1-85F0-575932A12C12}" destId="{1040C04C-266A-4BA6-AC80-0FD4DCD21C67}" srcOrd="0" destOrd="0" presId="urn:microsoft.com/office/officeart/2005/8/layout/pList1"/>
    <dgm:cxn modelId="{C5A4E3DC-B1C1-44A0-85E2-CC4D80B7C470}" type="presParOf" srcId="{F5BA8362-1416-4CD1-85F0-575932A12C12}" destId="{D3FDBB08-A758-4DF3-8739-D97BA7655C7B}" srcOrd="1" destOrd="0" presId="urn:microsoft.com/office/officeart/2005/8/layout/pList1"/>
    <dgm:cxn modelId="{D556126D-7172-4E31-8B0A-9DCCFB130449}" type="presParOf" srcId="{9203012E-9005-4B29-B97B-66867102E43B}" destId="{CE308088-8928-4A7D-B680-1E37D506B5A5}" srcOrd="1" destOrd="0" presId="urn:microsoft.com/office/officeart/2005/8/layout/pList1"/>
    <dgm:cxn modelId="{C1E869AE-2114-4695-A478-05B8B31CF7CE}" type="presParOf" srcId="{9203012E-9005-4B29-B97B-66867102E43B}" destId="{7C90B5AD-951C-4C90-8A21-50C7439251A0}" srcOrd="2" destOrd="0" presId="urn:microsoft.com/office/officeart/2005/8/layout/pList1"/>
    <dgm:cxn modelId="{BA3A3F84-D678-49E4-8F62-E455E52FE3AD}" type="presParOf" srcId="{7C90B5AD-951C-4C90-8A21-50C7439251A0}" destId="{3BED2DBE-27FD-49CD-927D-C26FD0B5841A}" srcOrd="0" destOrd="0" presId="urn:microsoft.com/office/officeart/2005/8/layout/pList1"/>
    <dgm:cxn modelId="{3D8E37EA-DAF8-4D22-B1A3-28C28D4F7835}" type="presParOf" srcId="{7C90B5AD-951C-4C90-8A21-50C7439251A0}" destId="{DAF657F3-DFA5-4888-AFA2-D3282F4294DB}" srcOrd="1" destOrd="0" presId="urn:microsoft.com/office/officeart/2005/8/layout/pList1"/>
    <dgm:cxn modelId="{ED8272FC-7906-444D-8276-19A36B9BAAB3}" type="presParOf" srcId="{9203012E-9005-4B29-B97B-66867102E43B}" destId="{65D8FC48-9321-42A8-A2F0-71AADCC1789D}" srcOrd="3" destOrd="0" presId="urn:microsoft.com/office/officeart/2005/8/layout/pList1"/>
    <dgm:cxn modelId="{A55C0A69-9782-4EA2-A8E7-A79AE2744BBE}" type="presParOf" srcId="{9203012E-9005-4B29-B97B-66867102E43B}" destId="{93B0A170-454E-4BC6-826A-67485AEA09C8}" srcOrd="4" destOrd="0" presId="urn:microsoft.com/office/officeart/2005/8/layout/pList1"/>
    <dgm:cxn modelId="{B82BF976-DE78-453C-A04D-84AE655FC3C2}" type="presParOf" srcId="{93B0A170-454E-4BC6-826A-67485AEA09C8}" destId="{E1575231-763B-4C04-A18A-5AEDD74A8711}" srcOrd="0" destOrd="0" presId="urn:microsoft.com/office/officeart/2005/8/layout/pList1"/>
    <dgm:cxn modelId="{BEF2458B-B0B8-45B1-A1F1-D7BE0D2B8F9A}" type="presParOf" srcId="{93B0A170-454E-4BC6-826A-67485AEA09C8}" destId="{F06C5809-9330-4959-A4AC-CABBA853D005}" srcOrd="1" destOrd="0" presId="urn:microsoft.com/office/officeart/2005/8/layout/pList1"/>
    <dgm:cxn modelId="{9041476D-0492-4514-882F-BB1EDE6C9DA3}" type="presParOf" srcId="{9203012E-9005-4B29-B97B-66867102E43B}" destId="{E765CF9C-5378-48BF-82FE-CDC9ECD77029}" srcOrd="5" destOrd="0" presId="urn:microsoft.com/office/officeart/2005/8/layout/pList1"/>
    <dgm:cxn modelId="{5118E4A6-8890-41BF-8060-ED7B75D0D679}" type="presParOf" srcId="{9203012E-9005-4B29-B97B-66867102E43B}" destId="{5623CB7D-1668-48A0-9046-409DFD796C90}" srcOrd="6" destOrd="0" presId="urn:microsoft.com/office/officeart/2005/8/layout/pList1"/>
    <dgm:cxn modelId="{23CC893A-AEC2-4865-97A3-FD98BC253F0D}" type="presParOf" srcId="{5623CB7D-1668-48A0-9046-409DFD796C90}" destId="{FABEAD74-907D-47B9-878B-619DB3512E33}" srcOrd="0" destOrd="0" presId="urn:microsoft.com/office/officeart/2005/8/layout/pList1"/>
    <dgm:cxn modelId="{2E15D378-40A1-4274-BC60-6F15743775A7}" type="presParOf" srcId="{5623CB7D-1668-48A0-9046-409DFD796C90}" destId="{995D1D28-A180-4B7F-A805-34C8AFFE0118}" srcOrd="1" destOrd="0" presId="urn:microsoft.com/office/officeart/2005/8/layout/p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55C0B14E-AEA6-48D3-A387-ED4A3A3BF840}" type="doc">
      <dgm:prSet loTypeId="urn:microsoft.com/office/officeart/2018/5/layout/CenteredIconLabelDescriptionList" loCatId="icon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AACEAFD5-63CF-4AFC-B46F-BE086C5D447C}">
      <dgm:prSet phldrT="[Text]"/>
      <dgm:spPr/>
      <dgm:t>
        <a:bodyPr/>
        <a:lstStyle/>
        <a:p>
          <a:pPr>
            <a:lnSpc>
              <a:spcPct val="100000"/>
            </a:lnSpc>
            <a:defRPr b="1"/>
          </a:pPr>
          <a:r>
            <a:rPr lang="en-US" b="1" dirty="0"/>
            <a:t>College</a:t>
          </a:r>
        </a:p>
      </dgm:t>
    </dgm:pt>
    <dgm:pt modelId="{7A0BD8EC-BB4A-4912-A54E-6F39B681264E}" type="parTrans" cxnId="{AE101ABC-7EA3-4444-A576-8AB15A371C84}">
      <dgm:prSet/>
      <dgm:spPr/>
      <dgm:t>
        <a:bodyPr/>
        <a:lstStyle/>
        <a:p>
          <a:endParaRPr lang="en-US"/>
        </a:p>
      </dgm:t>
    </dgm:pt>
    <dgm:pt modelId="{7A8D4B4D-06E9-4958-810D-A6226B6AC588}" type="sibTrans" cxnId="{AE101ABC-7EA3-4444-A576-8AB15A371C84}">
      <dgm:prSet/>
      <dgm:spPr/>
      <dgm:t>
        <a:bodyPr/>
        <a:lstStyle/>
        <a:p>
          <a:endParaRPr lang="en-US"/>
        </a:p>
      </dgm:t>
    </dgm:pt>
    <dgm:pt modelId="{349299C9-846E-4827-813A-349CCCE20782}">
      <dgm:prSet phldrT="[Text]" custT="1"/>
      <dgm:spPr/>
      <dgm:t>
        <a:bodyPr/>
        <a:lstStyle/>
        <a:p>
          <a:pPr>
            <a:lnSpc>
              <a:spcPct val="100000"/>
            </a:lnSpc>
          </a:pPr>
          <a:r>
            <a:rPr lang="en-US" sz="2800" b="0" i="0" u="none" dirty="0"/>
            <a:t>Associate Degree/ Certifications</a:t>
          </a:r>
          <a:endParaRPr lang="en-US" sz="1700" b="0" i="0" u="none" dirty="0"/>
        </a:p>
        <a:p>
          <a:pPr>
            <a:lnSpc>
              <a:spcPct val="100000"/>
            </a:lnSpc>
          </a:pPr>
          <a:endParaRPr lang="en-US" sz="1300" b="0" i="0" u="none" dirty="0"/>
        </a:p>
        <a:p>
          <a:pPr>
            <a:lnSpc>
              <a:spcPct val="100000"/>
            </a:lnSpc>
          </a:pPr>
          <a:r>
            <a:rPr lang="en-US" sz="2400" b="0" i="0" u="none" dirty="0"/>
            <a:t>6 months–2 Years</a:t>
          </a:r>
          <a:endParaRPr lang="en-US" sz="2400" dirty="0"/>
        </a:p>
      </dgm:t>
    </dgm:pt>
    <dgm:pt modelId="{AEA27547-B9ED-4994-BD27-04EC297EF367}" type="parTrans" cxnId="{0EFA3039-6828-403C-9445-4359BA6645E6}">
      <dgm:prSet/>
      <dgm:spPr/>
      <dgm:t>
        <a:bodyPr/>
        <a:lstStyle/>
        <a:p>
          <a:endParaRPr lang="en-US"/>
        </a:p>
      </dgm:t>
    </dgm:pt>
    <dgm:pt modelId="{9D819F52-ACA0-4B08-8256-DF6BD8FA3A0B}" type="sibTrans" cxnId="{0EFA3039-6828-403C-9445-4359BA6645E6}">
      <dgm:prSet/>
      <dgm:spPr/>
      <dgm:t>
        <a:bodyPr/>
        <a:lstStyle/>
        <a:p>
          <a:endParaRPr lang="en-US"/>
        </a:p>
      </dgm:t>
    </dgm:pt>
    <dgm:pt modelId="{D07AD3FD-84FF-467E-9693-752776549C61}">
      <dgm:prSet phldrT="[Text]" phldr="0"/>
      <dgm:spPr/>
      <dgm:t>
        <a:bodyPr/>
        <a:lstStyle/>
        <a:p>
          <a:pPr>
            <a:lnSpc>
              <a:spcPct val="100000"/>
            </a:lnSpc>
            <a:defRPr b="1"/>
          </a:pPr>
          <a:r>
            <a:rPr lang="en-US" b="1"/>
            <a:t>University</a:t>
          </a:r>
          <a:endParaRPr lang="en-US" b="1" dirty="0"/>
        </a:p>
      </dgm:t>
    </dgm:pt>
    <dgm:pt modelId="{7B691773-F524-4FAD-A272-BDF0B0C4370A}" type="parTrans" cxnId="{55492768-9A5E-4F74-AC7C-959C5C24EFD3}">
      <dgm:prSet/>
      <dgm:spPr/>
      <dgm:t>
        <a:bodyPr/>
        <a:lstStyle/>
        <a:p>
          <a:endParaRPr lang="en-US"/>
        </a:p>
      </dgm:t>
    </dgm:pt>
    <dgm:pt modelId="{A8C9B7A9-BC2A-4753-B7F0-F2E361D95520}" type="sibTrans" cxnId="{55492768-9A5E-4F74-AC7C-959C5C24EFD3}">
      <dgm:prSet/>
      <dgm:spPr/>
      <dgm:t>
        <a:bodyPr/>
        <a:lstStyle/>
        <a:p>
          <a:endParaRPr lang="en-US"/>
        </a:p>
      </dgm:t>
    </dgm:pt>
    <dgm:pt modelId="{5D70EFF5-8B31-4A1F-AE44-51E4CF0013EB}">
      <dgm:prSet phldrT="[Text]" custT="1"/>
      <dgm:spPr/>
      <dgm:t>
        <a:bodyPr/>
        <a:lstStyle/>
        <a:p>
          <a:pPr>
            <a:lnSpc>
              <a:spcPct val="100000"/>
            </a:lnSpc>
          </a:pPr>
          <a:r>
            <a:rPr lang="en-US" sz="2800" b="0" i="0" u="none" dirty="0"/>
            <a:t>Bachelor’s Degree</a:t>
          </a:r>
        </a:p>
        <a:p>
          <a:pPr>
            <a:lnSpc>
              <a:spcPct val="100000"/>
            </a:lnSpc>
          </a:pPr>
          <a:endParaRPr lang="en-US" sz="1100" b="0" i="0" u="none" dirty="0"/>
        </a:p>
        <a:p>
          <a:pPr>
            <a:lnSpc>
              <a:spcPct val="100000"/>
            </a:lnSpc>
          </a:pPr>
          <a:r>
            <a:rPr lang="en-US" sz="2400" dirty="0"/>
            <a:t>4 Years</a:t>
          </a:r>
        </a:p>
      </dgm:t>
    </dgm:pt>
    <dgm:pt modelId="{96C720A0-FEEF-48D1-8DF6-ABA03C304822}" type="parTrans" cxnId="{E97FF64F-8020-497E-AE7D-2395DDA4560D}">
      <dgm:prSet/>
      <dgm:spPr/>
      <dgm:t>
        <a:bodyPr/>
        <a:lstStyle/>
        <a:p>
          <a:endParaRPr lang="en-US"/>
        </a:p>
      </dgm:t>
    </dgm:pt>
    <dgm:pt modelId="{B6A59CDE-18AD-4553-B6C5-FF001A8E8510}" type="sibTrans" cxnId="{E97FF64F-8020-497E-AE7D-2395DDA4560D}">
      <dgm:prSet/>
      <dgm:spPr/>
      <dgm:t>
        <a:bodyPr/>
        <a:lstStyle/>
        <a:p>
          <a:endParaRPr lang="en-US"/>
        </a:p>
      </dgm:t>
    </dgm:pt>
    <dgm:pt modelId="{D71FC021-6A65-44D1-95B9-0E6C89079866}">
      <dgm:prSet phldrT="[Text]" phldr="0"/>
      <dgm:spPr/>
      <dgm:t>
        <a:bodyPr/>
        <a:lstStyle/>
        <a:p>
          <a:pPr>
            <a:lnSpc>
              <a:spcPct val="100000"/>
            </a:lnSpc>
            <a:defRPr b="1"/>
          </a:pPr>
          <a:r>
            <a:rPr lang="en-US" b="1"/>
            <a:t>University</a:t>
          </a:r>
          <a:endParaRPr lang="en-US" b="1" dirty="0"/>
        </a:p>
      </dgm:t>
    </dgm:pt>
    <dgm:pt modelId="{862AAE39-3AAD-40E3-BA20-90187BD73242}" type="parTrans" cxnId="{53239C96-427C-420B-95DC-546F3B30ED65}">
      <dgm:prSet/>
      <dgm:spPr/>
      <dgm:t>
        <a:bodyPr/>
        <a:lstStyle/>
        <a:p>
          <a:endParaRPr lang="en-US"/>
        </a:p>
      </dgm:t>
    </dgm:pt>
    <dgm:pt modelId="{9B090D9D-470E-46E2-AABB-0368A52481AA}" type="sibTrans" cxnId="{53239C96-427C-420B-95DC-546F3B30ED65}">
      <dgm:prSet/>
      <dgm:spPr/>
      <dgm:t>
        <a:bodyPr/>
        <a:lstStyle/>
        <a:p>
          <a:endParaRPr lang="en-US"/>
        </a:p>
      </dgm:t>
    </dgm:pt>
    <dgm:pt modelId="{4A6BB192-9983-4F48-BBC5-6E384EED7EC5}">
      <dgm:prSet phldrT="[Text]" custT="1"/>
      <dgm:spPr/>
      <dgm:t>
        <a:bodyPr/>
        <a:lstStyle/>
        <a:p>
          <a:pPr>
            <a:lnSpc>
              <a:spcPct val="100000"/>
            </a:lnSpc>
          </a:pPr>
          <a:r>
            <a:rPr lang="en-US" sz="2400" b="0" i="0" u="none" dirty="0"/>
            <a:t>Graduate Degree – Master’s/PhD</a:t>
          </a:r>
          <a:endParaRPr lang="en-US" sz="1700" b="0" i="0" u="none" dirty="0"/>
        </a:p>
        <a:p>
          <a:pPr>
            <a:lnSpc>
              <a:spcPct val="100000"/>
            </a:lnSpc>
          </a:pPr>
          <a:endParaRPr lang="en-US" sz="1700" b="0" i="0" u="none" dirty="0"/>
        </a:p>
        <a:p>
          <a:pPr>
            <a:lnSpc>
              <a:spcPct val="100000"/>
            </a:lnSpc>
          </a:pPr>
          <a:r>
            <a:rPr lang="en-US" sz="2400" b="0" i="0" u="none" dirty="0"/>
            <a:t>1–6 Years</a:t>
          </a:r>
        </a:p>
        <a:p>
          <a:endParaRPr lang="en-US" sz="1700" dirty="0"/>
        </a:p>
      </dgm:t>
    </dgm:pt>
    <dgm:pt modelId="{230A6E4A-6CED-4DC0-AEFE-6859FE07B658}" type="parTrans" cxnId="{E3115EEA-DE9C-4F06-B8B3-BEB263D5F2B1}">
      <dgm:prSet/>
      <dgm:spPr/>
      <dgm:t>
        <a:bodyPr/>
        <a:lstStyle/>
        <a:p>
          <a:endParaRPr lang="en-US"/>
        </a:p>
      </dgm:t>
    </dgm:pt>
    <dgm:pt modelId="{0B568EC2-5D2A-4B00-8047-B7832F245B44}" type="sibTrans" cxnId="{E3115EEA-DE9C-4F06-B8B3-BEB263D5F2B1}">
      <dgm:prSet/>
      <dgm:spPr/>
      <dgm:t>
        <a:bodyPr/>
        <a:lstStyle/>
        <a:p>
          <a:endParaRPr lang="en-US"/>
        </a:p>
      </dgm:t>
    </dgm:pt>
    <dgm:pt modelId="{E84848B9-19F8-4BE4-89F0-4C58296BC0C6}" type="pres">
      <dgm:prSet presAssocID="{55C0B14E-AEA6-48D3-A387-ED4A3A3BF840}" presName="root" presStyleCnt="0">
        <dgm:presLayoutVars>
          <dgm:dir/>
          <dgm:resizeHandles val="exact"/>
        </dgm:presLayoutVars>
      </dgm:prSet>
      <dgm:spPr/>
    </dgm:pt>
    <dgm:pt modelId="{63403E3A-88E3-4DBD-9206-272060F23651}" type="pres">
      <dgm:prSet presAssocID="{AACEAFD5-63CF-4AFC-B46F-BE086C5D447C}" presName="compNode" presStyleCnt="0"/>
      <dgm:spPr/>
    </dgm:pt>
    <dgm:pt modelId="{B0E18F1E-1B55-41C6-8984-F6BD28949D30}" type="pres">
      <dgm:prSet presAssocID="{AACEAFD5-63CF-4AFC-B46F-BE086C5D447C}" presName="iconRect" presStyleLbl="node1" presStyleIdx="0" presStyleCnt="3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Diploma Roll"/>
        </a:ext>
      </dgm:extLst>
    </dgm:pt>
    <dgm:pt modelId="{1B5EA207-856B-45AA-9DB0-CC2D6AAE0F90}" type="pres">
      <dgm:prSet presAssocID="{AACEAFD5-63CF-4AFC-B46F-BE086C5D447C}" presName="iconSpace" presStyleCnt="0"/>
      <dgm:spPr/>
    </dgm:pt>
    <dgm:pt modelId="{9E0B23A3-A8A1-471B-AE24-3510974CBE1D}" type="pres">
      <dgm:prSet presAssocID="{AACEAFD5-63CF-4AFC-B46F-BE086C5D447C}" presName="parTx" presStyleLbl="revTx" presStyleIdx="0" presStyleCnt="6">
        <dgm:presLayoutVars>
          <dgm:chMax val="0"/>
          <dgm:chPref val="0"/>
        </dgm:presLayoutVars>
      </dgm:prSet>
      <dgm:spPr/>
    </dgm:pt>
    <dgm:pt modelId="{69C92797-C708-4894-9291-7AF890B9CA0B}" type="pres">
      <dgm:prSet presAssocID="{AACEAFD5-63CF-4AFC-B46F-BE086C5D447C}" presName="txSpace" presStyleCnt="0"/>
      <dgm:spPr/>
    </dgm:pt>
    <dgm:pt modelId="{9855E4FF-BA08-4139-86AA-791D194776CE}" type="pres">
      <dgm:prSet presAssocID="{AACEAFD5-63CF-4AFC-B46F-BE086C5D447C}" presName="desTx" presStyleLbl="revTx" presStyleIdx="1" presStyleCnt="6" custLinFactNeighborX="2101">
        <dgm:presLayoutVars/>
      </dgm:prSet>
      <dgm:spPr/>
    </dgm:pt>
    <dgm:pt modelId="{048DBAAB-308A-45A9-ABD6-8C14D9C4E7C1}" type="pres">
      <dgm:prSet presAssocID="{7A8D4B4D-06E9-4958-810D-A6226B6AC588}" presName="sibTrans" presStyleCnt="0"/>
      <dgm:spPr/>
    </dgm:pt>
    <dgm:pt modelId="{234F4EE5-2DCA-425F-AC47-0FA482C08024}" type="pres">
      <dgm:prSet presAssocID="{D07AD3FD-84FF-467E-9693-752776549C61}" presName="compNode" presStyleCnt="0"/>
      <dgm:spPr/>
    </dgm:pt>
    <dgm:pt modelId="{AF7DDFE4-B3EC-4C58-BEBE-23B5C9F28802}" type="pres">
      <dgm:prSet presAssocID="{D07AD3FD-84FF-467E-9693-752776549C61}" presName="iconRect" presStyleLbl="node1" presStyleIdx="1" presStyleCnt="3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Books"/>
        </a:ext>
      </dgm:extLst>
    </dgm:pt>
    <dgm:pt modelId="{AE9CD389-5084-487A-A6BC-4B44225AD201}" type="pres">
      <dgm:prSet presAssocID="{D07AD3FD-84FF-467E-9693-752776549C61}" presName="iconSpace" presStyleCnt="0"/>
      <dgm:spPr/>
    </dgm:pt>
    <dgm:pt modelId="{500DC85B-ACED-4448-A595-BA5B8AED6EA9}" type="pres">
      <dgm:prSet presAssocID="{D07AD3FD-84FF-467E-9693-752776549C61}" presName="parTx" presStyleLbl="revTx" presStyleIdx="2" presStyleCnt="6">
        <dgm:presLayoutVars>
          <dgm:chMax val="0"/>
          <dgm:chPref val="0"/>
        </dgm:presLayoutVars>
      </dgm:prSet>
      <dgm:spPr/>
    </dgm:pt>
    <dgm:pt modelId="{4E682E1F-0CAA-4B56-97E8-B11F8D8A339E}" type="pres">
      <dgm:prSet presAssocID="{D07AD3FD-84FF-467E-9693-752776549C61}" presName="txSpace" presStyleCnt="0"/>
      <dgm:spPr/>
    </dgm:pt>
    <dgm:pt modelId="{099808C3-6A24-4E06-A835-C2ABD1239AFE}" type="pres">
      <dgm:prSet presAssocID="{D07AD3FD-84FF-467E-9693-752776549C61}" presName="desTx" presStyleLbl="revTx" presStyleIdx="3" presStyleCnt="6" custScaleX="77433" custLinFactNeighborX="11861">
        <dgm:presLayoutVars/>
      </dgm:prSet>
      <dgm:spPr/>
    </dgm:pt>
    <dgm:pt modelId="{824D3727-A164-44C4-9518-3EC9194B27AB}" type="pres">
      <dgm:prSet presAssocID="{A8C9B7A9-BC2A-4753-B7F0-F2E361D95520}" presName="sibTrans" presStyleCnt="0"/>
      <dgm:spPr/>
    </dgm:pt>
    <dgm:pt modelId="{4E2E2BCF-F27F-4751-B858-26E27A61CA13}" type="pres">
      <dgm:prSet presAssocID="{D71FC021-6A65-44D1-95B9-0E6C89079866}" presName="compNode" presStyleCnt="0"/>
      <dgm:spPr/>
    </dgm:pt>
    <dgm:pt modelId="{9BC972A2-76CD-40AD-823A-6E924D66106F}" type="pres">
      <dgm:prSet presAssocID="{D71FC021-6A65-44D1-95B9-0E6C89079866}" presName="iconRect" presStyleLbl="node1" presStyleIdx="2" presStyleCnt="3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Graduation Cap"/>
        </a:ext>
      </dgm:extLst>
    </dgm:pt>
    <dgm:pt modelId="{5AF65028-5075-4E6E-8AEA-05A510BEF0E2}" type="pres">
      <dgm:prSet presAssocID="{D71FC021-6A65-44D1-95B9-0E6C89079866}" presName="iconSpace" presStyleCnt="0"/>
      <dgm:spPr/>
    </dgm:pt>
    <dgm:pt modelId="{1493F069-92B6-455C-AE7B-D3F586CE73B0}" type="pres">
      <dgm:prSet presAssocID="{D71FC021-6A65-44D1-95B9-0E6C89079866}" presName="parTx" presStyleLbl="revTx" presStyleIdx="4" presStyleCnt="6">
        <dgm:presLayoutVars>
          <dgm:chMax val="0"/>
          <dgm:chPref val="0"/>
        </dgm:presLayoutVars>
      </dgm:prSet>
      <dgm:spPr/>
    </dgm:pt>
    <dgm:pt modelId="{01DFC9E2-F6B8-4018-94B8-9AF0AE8820E1}" type="pres">
      <dgm:prSet presAssocID="{D71FC021-6A65-44D1-95B9-0E6C89079866}" presName="txSpace" presStyleCnt="0"/>
      <dgm:spPr/>
    </dgm:pt>
    <dgm:pt modelId="{5DBA0F88-7CBC-4FCE-9961-838DCCD39E36}" type="pres">
      <dgm:prSet presAssocID="{D71FC021-6A65-44D1-95B9-0E6C89079866}" presName="desTx" presStyleLbl="revTx" presStyleIdx="5" presStyleCnt="6" custLinFactNeighborX="-2364">
        <dgm:presLayoutVars/>
      </dgm:prSet>
      <dgm:spPr/>
    </dgm:pt>
  </dgm:ptLst>
  <dgm:cxnLst>
    <dgm:cxn modelId="{E1C6EB08-0753-4679-AAB8-1CF07D6C5D09}" type="presOf" srcId="{D71FC021-6A65-44D1-95B9-0E6C89079866}" destId="{1493F069-92B6-455C-AE7B-D3F586CE73B0}" srcOrd="0" destOrd="0" presId="urn:microsoft.com/office/officeart/2018/5/layout/CenteredIconLabelDescriptionList"/>
    <dgm:cxn modelId="{D3BAD617-2705-4C85-BA78-1B30126EE831}" type="presOf" srcId="{55C0B14E-AEA6-48D3-A387-ED4A3A3BF840}" destId="{E84848B9-19F8-4BE4-89F0-4C58296BC0C6}" srcOrd="0" destOrd="0" presId="urn:microsoft.com/office/officeart/2018/5/layout/CenteredIconLabelDescriptionList"/>
    <dgm:cxn modelId="{EC8FAE1B-B9BC-4596-8B47-524F9D4B21D5}" type="presOf" srcId="{D07AD3FD-84FF-467E-9693-752776549C61}" destId="{500DC85B-ACED-4448-A595-BA5B8AED6EA9}" srcOrd="0" destOrd="0" presId="urn:microsoft.com/office/officeart/2018/5/layout/CenteredIconLabelDescriptionList"/>
    <dgm:cxn modelId="{DA8B2934-F2EA-4E81-9925-E8D487082C81}" type="presOf" srcId="{349299C9-846E-4827-813A-349CCCE20782}" destId="{9855E4FF-BA08-4139-86AA-791D194776CE}" srcOrd="0" destOrd="0" presId="urn:microsoft.com/office/officeart/2018/5/layout/CenteredIconLabelDescriptionList"/>
    <dgm:cxn modelId="{38AA7A34-3A27-4E86-BDB3-12CA803B83FC}" type="presOf" srcId="{AACEAFD5-63CF-4AFC-B46F-BE086C5D447C}" destId="{9E0B23A3-A8A1-471B-AE24-3510974CBE1D}" srcOrd="0" destOrd="0" presId="urn:microsoft.com/office/officeart/2018/5/layout/CenteredIconLabelDescriptionList"/>
    <dgm:cxn modelId="{0EFA3039-6828-403C-9445-4359BA6645E6}" srcId="{AACEAFD5-63CF-4AFC-B46F-BE086C5D447C}" destId="{349299C9-846E-4827-813A-349CCCE20782}" srcOrd="0" destOrd="0" parTransId="{AEA27547-B9ED-4994-BD27-04EC297EF367}" sibTransId="{9D819F52-ACA0-4B08-8256-DF6BD8FA3A0B}"/>
    <dgm:cxn modelId="{E97FF64F-8020-497E-AE7D-2395DDA4560D}" srcId="{D07AD3FD-84FF-467E-9693-752776549C61}" destId="{5D70EFF5-8B31-4A1F-AE44-51E4CF0013EB}" srcOrd="0" destOrd="0" parTransId="{96C720A0-FEEF-48D1-8DF6-ABA03C304822}" sibTransId="{B6A59CDE-18AD-4553-B6C5-FF001A8E8510}"/>
    <dgm:cxn modelId="{49F7F651-B7DC-4565-A15E-5F58DEA2ECCD}" type="presOf" srcId="{4A6BB192-9983-4F48-BBC5-6E384EED7EC5}" destId="{5DBA0F88-7CBC-4FCE-9961-838DCCD39E36}" srcOrd="0" destOrd="0" presId="urn:microsoft.com/office/officeart/2018/5/layout/CenteredIconLabelDescriptionList"/>
    <dgm:cxn modelId="{55492768-9A5E-4F74-AC7C-959C5C24EFD3}" srcId="{55C0B14E-AEA6-48D3-A387-ED4A3A3BF840}" destId="{D07AD3FD-84FF-467E-9693-752776549C61}" srcOrd="1" destOrd="0" parTransId="{7B691773-F524-4FAD-A272-BDF0B0C4370A}" sibTransId="{A8C9B7A9-BC2A-4753-B7F0-F2E361D95520}"/>
    <dgm:cxn modelId="{99914C6A-10ED-4600-8260-911F208880F7}" type="presOf" srcId="{5D70EFF5-8B31-4A1F-AE44-51E4CF0013EB}" destId="{099808C3-6A24-4E06-A835-C2ABD1239AFE}" srcOrd="0" destOrd="0" presId="urn:microsoft.com/office/officeart/2018/5/layout/CenteredIconLabelDescriptionList"/>
    <dgm:cxn modelId="{53239C96-427C-420B-95DC-546F3B30ED65}" srcId="{55C0B14E-AEA6-48D3-A387-ED4A3A3BF840}" destId="{D71FC021-6A65-44D1-95B9-0E6C89079866}" srcOrd="2" destOrd="0" parTransId="{862AAE39-3AAD-40E3-BA20-90187BD73242}" sibTransId="{9B090D9D-470E-46E2-AABB-0368A52481AA}"/>
    <dgm:cxn modelId="{AE101ABC-7EA3-4444-A576-8AB15A371C84}" srcId="{55C0B14E-AEA6-48D3-A387-ED4A3A3BF840}" destId="{AACEAFD5-63CF-4AFC-B46F-BE086C5D447C}" srcOrd="0" destOrd="0" parTransId="{7A0BD8EC-BB4A-4912-A54E-6F39B681264E}" sibTransId="{7A8D4B4D-06E9-4958-810D-A6226B6AC588}"/>
    <dgm:cxn modelId="{E3115EEA-DE9C-4F06-B8B3-BEB263D5F2B1}" srcId="{D71FC021-6A65-44D1-95B9-0E6C89079866}" destId="{4A6BB192-9983-4F48-BBC5-6E384EED7EC5}" srcOrd="0" destOrd="0" parTransId="{230A6E4A-6CED-4DC0-AEFE-6859FE07B658}" sibTransId="{0B568EC2-5D2A-4B00-8047-B7832F245B44}"/>
    <dgm:cxn modelId="{9A7A4140-B9D7-4C5B-B07A-A586564AB32B}" type="presParOf" srcId="{E84848B9-19F8-4BE4-89F0-4C58296BC0C6}" destId="{63403E3A-88E3-4DBD-9206-272060F23651}" srcOrd="0" destOrd="0" presId="urn:microsoft.com/office/officeart/2018/5/layout/CenteredIconLabelDescriptionList"/>
    <dgm:cxn modelId="{33FDD90F-6C63-4751-BC8F-93AA5018D809}" type="presParOf" srcId="{63403E3A-88E3-4DBD-9206-272060F23651}" destId="{B0E18F1E-1B55-41C6-8984-F6BD28949D30}" srcOrd="0" destOrd="0" presId="urn:microsoft.com/office/officeart/2018/5/layout/CenteredIconLabelDescriptionList"/>
    <dgm:cxn modelId="{CB6284D3-8BE7-44B6-ACB6-F44754BC11FC}" type="presParOf" srcId="{63403E3A-88E3-4DBD-9206-272060F23651}" destId="{1B5EA207-856B-45AA-9DB0-CC2D6AAE0F90}" srcOrd="1" destOrd="0" presId="urn:microsoft.com/office/officeart/2018/5/layout/CenteredIconLabelDescriptionList"/>
    <dgm:cxn modelId="{0FC23122-B48A-44B6-AC7D-AD117D3DB772}" type="presParOf" srcId="{63403E3A-88E3-4DBD-9206-272060F23651}" destId="{9E0B23A3-A8A1-471B-AE24-3510974CBE1D}" srcOrd="2" destOrd="0" presId="urn:microsoft.com/office/officeart/2018/5/layout/CenteredIconLabelDescriptionList"/>
    <dgm:cxn modelId="{B906D0ED-F900-458E-99E7-20439154402D}" type="presParOf" srcId="{63403E3A-88E3-4DBD-9206-272060F23651}" destId="{69C92797-C708-4894-9291-7AF890B9CA0B}" srcOrd="3" destOrd="0" presId="urn:microsoft.com/office/officeart/2018/5/layout/CenteredIconLabelDescriptionList"/>
    <dgm:cxn modelId="{78F75182-A6D0-4795-93F6-78B52F7F195D}" type="presParOf" srcId="{63403E3A-88E3-4DBD-9206-272060F23651}" destId="{9855E4FF-BA08-4139-86AA-791D194776CE}" srcOrd="4" destOrd="0" presId="urn:microsoft.com/office/officeart/2018/5/layout/CenteredIconLabelDescriptionList"/>
    <dgm:cxn modelId="{C0601E01-86DC-4E4C-A2D2-D5336BDBEE85}" type="presParOf" srcId="{E84848B9-19F8-4BE4-89F0-4C58296BC0C6}" destId="{048DBAAB-308A-45A9-ABD6-8C14D9C4E7C1}" srcOrd="1" destOrd="0" presId="urn:microsoft.com/office/officeart/2018/5/layout/CenteredIconLabelDescriptionList"/>
    <dgm:cxn modelId="{6D2D6662-C0B1-4E99-BADF-8E5FF94B45E5}" type="presParOf" srcId="{E84848B9-19F8-4BE4-89F0-4C58296BC0C6}" destId="{234F4EE5-2DCA-425F-AC47-0FA482C08024}" srcOrd="2" destOrd="0" presId="urn:microsoft.com/office/officeart/2018/5/layout/CenteredIconLabelDescriptionList"/>
    <dgm:cxn modelId="{B6E86298-C379-44F9-9E6E-A1AEF9037C68}" type="presParOf" srcId="{234F4EE5-2DCA-425F-AC47-0FA482C08024}" destId="{AF7DDFE4-B3EC-4C58-BEBE-23B5C9F28802}" srcOrd="0" destOrd="0" presId="urn:microsoft.com/office/officeart/2018/5/layout/CenteredIconLabelDescriptionList"/>
    <dgm:cxn modelId="{1C83E13F-1410-4474-BB35-6317250BCFF1}" type="presParOf" srcId="{234F4EE5-2DCA-425F-AC47-0FA482C08024}" destId="{AE9CD389-5084-487A-A6BC-4B44225AD201}" srcOrd="1" destOrd="0" presId="urn:microsoft.com/office/officeart/2018/5/layout/CenteredIconLabelDescriptionList"/>
    <dgm:cxn modelId="{E4D67E4D-5D37-4183-8F67-628232668D67}" type="presParOf" srcId="{234F4EE5-2DCA-425F-AC47-0FA482C08024}" destId="{500DC85B-ACED-4448-A595-BA5B8AED6EA9}" srcOrd="2" destOrd="0" presId="urn:microsoft.com/office/officeart/2018/5/layout/CenteredIconLabelDescriptionList"/>
    <dgm:cxn modelId="{2752315D-184B-4FD7-A964-3E08E2D76DE0}" type="presParOf" srcId="{234F4EE5-2DCA-425F-AC47-0FA482C08024}" destId="{4E682E1F-0CAA-4B56-97E8-B11F8D8A339E}" srcOrd="3" destOrd="0" presId="urn:microsoft.com/office/officeart/2018/5/layout/CenteredIconLabelDescriptionList"/>
    <dgm:cxn modelId="{843437BA-5E05-4EAF-8FF8-25B13FBE1D76}" type="presParOf" srcId="{234F4EE5-2DCA-425F-AC47-0FA482C08024}" destId="{099808C3-6A24-4E06-A835-C2ABD1239AFE}" srcOrd="4" destOrd="0" presId="urn:microsoft.com/office/officeart/2018/5/layout/CenteredIconLabelDescriptionList"/>
    <dgm:cxn modelId="{23DFF38A-5165-48B3-9FFF-EFC5BB8D50F0}" type="presParOf" srcId="{E84848B9-19F8-4BE4-89F0-4C58296BC0C6}" destId="{824D3727-A164-44C4-9518-3EC9194B27AB}" srcOrd="3" destOrd="0" presId="urn:microsoft.com/office/officeart/2018/5/layout/CenteredIconLabelDescriptionList"/>
    <dgm:cxn modelId="{AADA3033-1C58-4E94-8901-62FC4959C014}" type="presParOf" srcId="{E84848B9-19F8-4BE4-89F0-4C58296BC0C6}" destId="{4E2E2BCF-F27F-4751-B858-26E27A61CA13}" srcOrd="4" destOrd="0" presId="urn:microsoft.com/office/officeart/2018/5/layout/CenteredIconLabelDescriptionList"/>
    <dgm:cxn modelId="{EBF7D80B-9A95-4900-A4C0-11D23FE5042D}" type="presParOf" srcId="{4E2E2BCF-F27F-4751-B858-26E27A61CA13}" destId="{9BC972A2-76CD-40AD-823A-6E924D66106F}" srcOrd="0" destOrd="0" presId="urn:microsoft.com/office/officeart/2018/5/layout/CenteredIconLabelDescriptionList"/>
    <dgm:cxn modelId="{CEB22D27-FC21-4807-9DCA-A245B389EA4D}" type="presParOf" srcId="{4E2E2BCF-F27F-4751-B858-26E27A61CA13}" destId="{5AF65028-5075-4E6E-8AEA-05A510BEF0E2}" srcOrd="1" destOrd="0" presId="urn:microsoft.com/office/officeart/2018/5/layout/CenteredIconLabelDescriptionList"/>
    <dgm:cxn modelId="{8FCC8CE8-2A08-4C11-9D71-D26436489D4B}" type="presParOf" srcId="{4E2E2BCF-F27F-4751-B858-26E27A61CA13}" destId="{1493F069-92B6-455C-AE7B-D3F586CE73B0}" srcOrd="2" destOrd="0" presId="urn:microsoft.com/office/officeart/2018/5/layout/CenteredIconLabelDescriptionList"/>
    <dgm:cxn modelId="{1F821628-3887-4CB2-9B29-801756B4274A}" type="presParOf" srcId="{4E2E2BCF-F27F-4751-B858-26E27A61CA13}" destId="{01DFC9E2-F6B8-4018-94B8-9AF0AE8820E1}" srcOrd="3" destOrd="0" presId="urn:microsoft.com/office/officeart/2018/5/layout/CenteredIconLabelDescriptionList"/>
    <dgm:cxn modelId="{4B634B48-378E-4A13-AF98-BF4EB1535B9D}" type="presParOf" srcId="{4E2E2BCF-F27F-4751-B858-26E27A61CA13}" destId="{5DBA0F88-7CBC-4FCE-9961-838DCCD39E36}" srcOrd="4" destOrd="0" presId="urn:microsoft.com/office/officeart/2018/5/layout/CenteredIconLabelDescription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BE66FA6-753F-4634-847C-3776E08D4B7E}">
      <dsp:nvSpPr>
        <dsp:cNvPr id="0" name=""/>
        <dsp:cNvSpPr/>
      </dsp:nvSpPr>
      <dsp:spPr>
        <a:xfrm>
          <a:off x="0" y="3148"/>
          <a:ext cx="5299585" cy="1434330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5B4F75B-F23E-458D-8503-2D17FB11A702}">
      <dsp:nvSpPr>
        <dsp:cNvPr id="0" name=""/>
        <dsp:cNvSpPr/>
      </dsp:nvSpPr>
      <dsp:spPr>
        <a:xfrm>
          <a:off x="433884" y="325872"/>
          <a:ext cx="789652" cy="788881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B3907AB-9FCD-4D59-B68F-4F73F035FE52}">
      <dsp:nvSpPr>
        <dsp:cNvPr id="0" name=""/>
        <dsp:cNvSpPr/>
      </dsp:nvSpPr>
      <dsp:spPr>
        <a:xfrm>
          <a:off x="1657422" y="3148"/>
          <a:ext cx="3444253" cy="143573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1948" tIns="151948" rIns="151948" bIns="151948" numCol="1" spcCol="1270" anchor="ctr" anchorCtr="0">
          <a:noAutofit/>
        </a:bodyPr>
        <a:lstStyle/>
        <a:p>
          <a:pPr marL="0" lvl="0" indent="0" algn="l" defTabSz="6223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spc="150" dirty="0"/>
            <a:t>It is the science of growing plants and rearing animals. It includes:</a:t>
          </a:r>
          <a:endParaRPr lang="en-US" sz="1400" kern="1200" dirty="0"/>
        </a:p>
      </dsp:txBody>
      <dsp:txXfrm>
        <a:off x="1657422" y="3148"/>
        <a:ext cx="3444253" cy="1435732"/>
      </dsp:txXfrm>
    </dsp:sp>
    <dsp:sp modelId="{0F6BAAF8-CB60-4B3A-8B7F-F036077073E4}">
      <dsp:nvSpPr>
        <dsp:cNvPr id="0" name=""/>
        <dsp:cNvSpPr/>
      </dsp:nvSpPr>
      <dsp:spPr>
        <a:xfrm>
          <a:off x="0" y="1733389"/>
          <a:ext cx="5299585" cy="1434330"/>
        </a:xfrm>
        <a:prstGeom prst="roundRect">
          <a:avLst>
            <a:gd name="adj" fmla="val 10000"/>
          </a:avLst>
        </a:prstGeom>
        <a:solidFill>
          <a:schemeClr val="accent5">
            <a:hueOff val="-949971"/>
            <a:satOff val="1533"/>
            <a:lumOff val="-3726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F46F64E-08D3-4401-971A-A37980929B2F}">
      <dsp:nvSpPr>
        <dsp:cNvPr id="0" name=""/>
        <dsp:cNvSpPr/>
      </dsp:nvSpPr>
      <dsp:spPr>
        <a:xfrm>
          <a:off x="433884" y="2056114"/>
          <a:ext cx="789652" cy="788881"/>
        </a:xfrm>
        <a:prstGeom prst="rect">
          <a:avLst/>
        </a:prstGeom>
        <a:blipFill rotWithShape="1"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33FAF41-DF03-485F-8F06-C142970A5497}">
      <dsp:nvSpPr>
        <dsp:cNvPr id="0" name=""/>
        <dsp:cNvSpPr/>
      </dsp:nvSpPr>
      <dsp:spPr>
        <a:xfrm>
          <a:off x="1657422" y="1733389"/>
          <a:ext cx="3444253" cy="143573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1948" tIns="151948" rIns="151948" bIns="151948" numCol="1" spcCol="1270" anchor="ctr" anchorCtr="0">
          <a:noAutofit/>
        </a:bodyPr>
        <a:lstStyle/>
        <a:p>
          <a:pPr marL="0" lvl="0" indent="0" algn="l" defTabSz="6223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spc="150" dirty="0">
              <a:solidFill>
                <a:prstClr val="white">
                  <a:hueOff val="0"/>
                  <a:satOff val="0"/>
                  <a:lumOff val="0"/>
                  <a:alphaOff val="0"/>
                </a:prstClr>
              </a:solidFill>
              <a:latin typeface="Meiryo"/>
              <a:ea typeface="+mn-ea"/>
              <a:cs typeface="+mn-cs"/>
            </a:rPr>
            <a:t>Processing them into various forms to provide food, fuel, fiber, and other products for use.</a:t>
          </a:r>
        </a:p>
      </dsp:txBody>
      <dsp:txXfrm>
        <a:off x="1657422" y="1733389"/>
        <a:ext cx="3444253" cy="1435732"/>
      </dsp:txXfrm>
    </dsp:sp>
    <dsp:sp modelId="{AFB2F689-BE38-4D4D-BBC2-8CA8AEAAD3B8}">
      <dsp:nvSpPr>
        <dsp:cNvPr id="0" name=""/>
        <dsp:cNvSpPr/>
      </dsp:nvSpPr>
      <dsp:spPr>
        <a:xfrm>
          <a:off x="0" y="3463631"/>
          <a:ext cx="5299585" cy="1434330"/>
        </a:xfrm>
        <a:prstGeom prst="roundRect">
          <a:avLst>
            <a:gd name="adj" fmla="val 10000"/>
          </a:avLst>
        </a:prstGeom>
        <a:solidFill>
          <a:schemeClr val="accent5">
            <a:hueOff val="-1899943"/>
            <a:satOff val="3065"/>
            <a:lumOff val="-7451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7FC968D-54D8-4E5B-AA68-7BB356A0611B}">
      <dsp:nvSpPr>
        <dsp:cNvPr id="0" name=""/>
        <dsp:cNvSpPr/>
      </dsp:nvSpPr>
      <dsp:spPr>
        <a:xfrm>
          <a:off x="433884" y="3786355"/>
          <a:ext cx="789652" cy="788881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3BA3BD0-B804-40ED-B730-B739330E1722}">
      <dsp:nvSpPr>
        <dsp:cNvPr id="0" name=""/>
        <dsp:cNvSpPr/>
      </dsp:nvSpPr>
      <dsp:spPr>
        <a:xfrm>
          <a:off x="1657422" y="3463631"/>
          <a:ext cx="3444253" cy="143573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1948" tIns="151948" rIns="151948" bIns="151948" numCol="1" spcCol="1270" anchor="ctr" anchorCtr="0">
          <a:noAutofit/>
        </a:bodyPr>
        <a:lstStyle/>
        <a:p>
          <a:pPr marL="0" lvl="0" indent="0" algn="l" defTabSz="6223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spc="150" dirty="0">
              <a:solidFill>
                <a:prstClr val="white">
                  <a:hueOff val="0"/>
                  <a:satOff val="0"/>
                  <a:lumOff val="0"/>
                  <a:alphaOff val="0"/>
                </a:prstClr>
              </a:solidFill>
              <a:latin typeface="Meiryo"/>
              <a:ea typeface="+mn-ea"/>
              <a:cs typeface="+mn-cs"/>
            </a:rPr>
            <a:t>Agriculture involves the care and management of natural</a:t>
          </a:r>
          <a:r>
            <a:rPr lang="en-US" sz="1500" kern="1200" dirty="0"/>
            <a:t> </a:t>
          </a:r>
          <a:r>
            <a:rPr lang="en-US" sz="1400" kern="1200" spc="150" dirty="0">
              <a:solidFill>
                <a:prstClr val="white">
                  <a:hueOff val="0"/>
                  <a:satOff val="0"/>
                  <a:lumOff val="0"/>
                  <a:alphaOff val="0"/>
                </a:prstClr>
              </a:solidFill>
              <a:latin typeface="Meiryo"/>
              <a:ea typeface="+mn-ea"/>
              <a:cs typeface="+mn-cs"/>
            </a:rPr>
            <a:t>resources such as soil, water, air, forests, and wildlife.</a:t>
          </a:r>
        </a:p>
      </dsp:txBody>
      <dsp:txXfrm>
        <a:off x="1657422" y="3463631"/>
        <a:ext cx="3444253" cy="1435732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5C977C4-7D6E-415D-BB2F-512E049EDD4C}">
      <dsp:nvSpPr>
        <dsp:cNvPr id="0" name=""/>
        <dsp:cNvSpPr/>
      </dsp:nvSpPr>
      <dsp:spPr>
        <a:xfrm>
          <a:off x="0" y="2512"/>
          <a:ext cx="5595849" cy="0"/>
        </a:xfrm>
        <a:prstGeom prst="lin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3EB41B6-4163-4ED6-917E-37AA38A4AA21}">
      <dsp:nvSpPr>
        <dsp:cNvPr id="0" name=""/>
        <dsp:cNvSpPr/>
      </dsp:nvSpPr>
      <dsp:spPr>
        <a:xfrm>
          <a:off x="0" y="2512"/>
          <a:ext cx="5595849" cy="171335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1920" tIns="121920" rIns="121920" bIns="121920" numCol="1" spcCol="1270" anchor="t" anchorCtr="0">
          <a:noAutofit/>
        </a:bodyPr>
        <a:lstStyle/>
        <a:p>
          <a:pPr marL="0" lvl="0" indent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200" b="0" i="0" kern="1200" baseline="0"/>
            <a:t>What is soil?</a:t>
          </a:r>
          <a:endParaRPr lang="en-US" sz="3200" kern="1200"/>
        </a:p>
      </dsp:txBody>
      <dsp:txXfrm>
        <a:off x="0" y="2512"/>
        <a:ext cx="5595849" cy="1713354"/>
      </dsp:txXfrm>
    </dsp:sp>
    <dsp:sp modelId="{BE0C2622-9D32-4792-A2BA-A887C6BF63D0}">
      <dsp:nvSpPr>
        <dsp:cNvPr id="0" name=""/>
        <dsp:cNvSpPr/>
      </dsp:nvSpPr>
      <dsp:spPr>
        <a:xfrm>
          <a:off x="0" y="1715866"/>
          <a:ext cx="5595849" cy="0"/>
        </a:xfrm>
        <a:prstGeom prst="line">
          <a:avLst/>
        </a:prstGeom>
        <a:solidFill>
          <a:schemeClr val="accent2">
            <a:hueOff val="-398442"/>
            <a:satOff val="6385"/>
            <a:lumOff val="5784"/>
            <a:alphaOff val="0"/>
          </a:schemeClr>
        </a:solidFill>
        <a:ln w="12700" cap="flat" cmpd="sng" algn="ctr">
          <a:solidFill>
            <a:schemeClr val="accent2">
              <a:hueOff val="-398442"/>
              <a:satOff val="6385"/>
              <a:lumOff val="5784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78BB38B-F35E-4FFD-91A2-7A20755F44E8}">
      <dsp:nvSpPr>
        <dsp:cNvPr id="0" name=""/>
        <dsp:cNvSpPr/>
      </dsp:nvSpPr>
      <dsp:spPr>
        <a:xfrm>
          <a:off x="0" y="1715866"/>
          <a:ext cx="5595849" cy="171335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1920" tIns="121920" rIns="121920" bIns="121920" numCol="1" spcCol="1270" anchor="t" anchorCtr="0">
          <a:noAutofit/>
        </a:bodyPr>
        <a:lstStyle/>
        <a:p>
          <a:pPr marL="0" lvl="0" indent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200" b="0" i="0" kern="1200" baseline="0" dirty="0"/>
            <a:t>What makes a soil suitable for plants?</a:t>
          </a:r>
          <a:endParaRPr lang="en-US" sz="3200" kern="1200" dirty="0"/>
        </a:p>
      </dsp:txBody>
      <dsp:txXfrm>
        <a:off x="0" y="1715866"/>
        <a:ext cx="5595849" cy="1713354"/>
      </dsp:txXfrm>
    </dsp:sp>
    <dsp:sp modelId="{2BFA8168-86B7-46B6-8260-E3384FD17E68}">
      <dsp:nvSpPr>
        <dsp:cNvPr id="0" name=""/>
        <dsp:cNvSpPr/>
      </dsp:nvSpPr>
      <dsp:spPr>
        <a:xfrm>
          <a:off x="0" y="3429221"/>
          <a:ext cx="5595849" cy="0"/>
        </a:xfrm>
        <a:prstGeom prst="line">
          <a:avLst/>
        </a:prstGeom>
        <a:solidFill>
          <a:schemeClr val="accent2">
            <a:hueOff val="-796883"/>
            <a:satOff val="12770"/>
            <a:lumOff val="11569"/>
            <a:alphaOff val="0"/>
          </a:schemeClr>
        </a:solidFill>
        <a:ln w="12700" cap="flat" cmpd="sng" algn="ctr">
          <a:solidFill>
            <a:schemeClr val="accent2">
              <a:hueOff val="-796883"/>
              <a:satOff val="12770"/>
              <a:lumOff val="11569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B24D3CD-E99D-43A7-B959-6AF01F5120E7}">
      <dsp:nvSpPr>
        <dsp:cNvPr id="0" name=""/>
        <dsp:cNvSpPr/>
      </dsp:nvSpPr>
      <dsp:spPr>
        <a:xfrm>
          <a:off x="0" y="3429221"/>
          <a:ext cx="5595849" cy="171335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1920" tIns="121920" rIns="121920" bIns="121920" numCol="1" spcCol="1270" anchor="t" anchorCtr="0">
          <a:noAutofit/>
        </a:bodyPr>
        <a:lstStyle/>
        <a:p>
          <a:pPr marL="0" lvl="0" indent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200" b="0" i="0" kern="1200" baseline="0" dirty="0"/>
            <a:t>What does the soil provide for plants?</a:t>
          </a:r>
          <a:endParaRPr lang="en-US" sz="3200" kern="1200" dirty="0"/>
        </a:p>
      </dsp:txBody>
      <dsp:txXfrm>
        <a:off x="0" y="3429221"/>
        <a:ext cx="5595849" cy="1713354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040C04C-266A-4BA6-AC80-0FD4DCD21C67}">
      <dsp:nvSpPr>
        <dsp:cNvPr id="0" name=""/>
        <dsp:cNvSpPr/>
      </dsp:nvSpPr>
      <dsp:spPr>
        <a:xfrm>
          <a:off x="5384" y="458755"/>
          <a:ext cx="2562525" cy="1765579"/>
        </a:xfrm>
        <a:prstGeom prst="rect">
          <a:avLst/>
        </a:prstGeom>
        <a:blipFill>
          <a:blip xmlns:r="http://schemas.openxmlformats.org/officeDocument/2006/relationships" r:embed="rId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ln w="2222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3FDBB08-A758-4DF3-8739-D97BA7655C7B}">
      <dsp:nvSpPr>
        <dsp:cNvPr id="0" name=""/>
        <dsp:cNvSpPr/>
      </dsp:nvSpPr>
      <dsp:spPr>
        <a:xfrm>
          <a:off x="5384" y="2224335"/>
          <a:ext cx="2562525" cy="95069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28016" rIns="128016" bIns="0" numCol="1" spcCol="1270" anchor="t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/>
            <a:t>Agribusiness</a:t>
          </a:r>
        </a:p>
      </dsp:txBody>
      <dsp:txXfrm>
        <a:off x="5384" y="2224335"/>
        <a:ext cx="2562525" cy="950696"/>
      </dsp:txXfrm>
    </dsp:sp>
    <dsp:sp modelId="{3BED2DBE-27FD-49CD-927D-C26FD0B5841A}">
      <dsp:nvSpPr>
        <dsp:cNvPr id="0" name=""/>
        <dsp:cNvSpPr/>
      </dsp:nvSpPr>
      <dsp:spPr>
        <a:xfrm>
          <a:off x="2824270" y="458755"/>
          <a:ext cx="2562525" cy="1765579"/>
        </a:xfrm>
        <a:prstGeom prst="rect">
          <a:avLst/>
        </a:prstGeom>
        <a:blipFill>
          <a:blip xmlns:r="http://schemas.openxmlformats.org/officeDocument/2006/relationships"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ln w="2222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AF657F3-DFA5-4888-AFA2-D3282F4294DB}">
      <dsp:nvSpPr>
        <dsp:cNvPr id="0" name=""/>
        <dsp:cNvSpPr/>
      </dsp:nvSpPr>
      <dsp:spPr>
        <a:xfrm>
          <a:off x="2824270" y="2224335"/>
          <a:ext cx="2562525" cy="95069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28016" rIns="128016" bIns="0" numCol="1" spcCol="1270" anchor="t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/>
            <a:t>Agricultural Education</a:t>
          </a:r>
        </a:p>
      </dsp:txBody>
      <dsp:txXfrm>
        <a:off x="2824270" y="2224335"/>
        <a:ext cx="2562525" cy="950696"/>
      </dsp:txXfrm>
    </dsp:sp>
    <dsp:sp modelId="{E1575231-763B-4C04-A18A-5AEDD74A8711}">
      <dsp:nvSpPr>
        <dsp:cNvPr id="0" name=""/>
        <dsp:cNvSpPr/>
      </dsp:nvSpPr>
      <dsp:spPr>
        <a:xfrm>
          <a:off x="5636108" y="458755"/>
          <a:ext cx="2562525" cy="1765579"/>
        </a:xfrm>
        <a:prstGeom prst="rect">
          <a:avLst/>
        </a:prstGeom>
        <a:blipFill rotWithShape="1">
          <a:blip xmlns:r="http://schemas.openxmlformats.org/officeDocument/2006/relationships"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ln w="2222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06C5809-9330-4959-A4AC-CABBA853D005}">
      <dsp:nvSpPr>
        <dsp:cNvPr id="0" name=""/>
        <dsp:cNvSpPr/>
      </dsp:nvSpPr>
      <dsp:spPr>
        <a:xfrm>
          <a:off x="5643155" y="2224335"/>
          <a:ext cx="2562525" cy="95069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28016" rIns="128016" bIns="0" numCol="1" spcCol="1270" anchor="t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/>
            <a:t>Animal Systems</a:t>
          </a:r>
        </a:p>
      </dsp:txBody>
      <dsp:txXfrm>
        <a:off x="5643155" y="2224335"/>
        <a:ext cx="2562525" cy="950696"/>
      </dsp:txXfrm>
    </dsp:sp>
    <dsp:sp modelId="{FABEAD74-907D-47B9-878B-619DB3512E33}">
      <dsp:nvSpPr>
        <dsp:cNvPr id="0" name=""/>
        <dsp:cNvSpPr/>
      </dsp:nvSpPr>
      <dsp:spPr>
        <a:xfrm>
          <a:off x="8467268" y="458755"/>
          <a:ext cx="2562525" cy="1765579"/>
        </a:xfrm>
        <a:prstGeom prst="rect">
          <a:avLst/>
        </a:prstGeom>
        <a:blipFill>
          <a:blip xmlns:r="http://schemas.openxmlformats.org/officeDocument/2006/relationships"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ln w="2222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95D1D28-A180-4B7F-A805-34C8AFFE0118}">
      <dsp:nvSpPr>
        <dsp:cNvPr id="0" name=""/>
        <dsp:cNvSpPr/>
      </dsp:nvSpPr>
      <dsp:spPr>
        <a:xfrm>
          <a:off x="8462040" y="2224335"/>
          <a:ext cx="2562525" cy="95069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28016" rIns="128016" bIns="0" numCol="1" spcCol="1270" anchor="t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/>
            <a:t>Biotechnological Systems</a:t>
          </a:r>
        </a:p>
      </dsp:txBody>
      <dsp:txXfrm>
        <a:off x="8462040" y="2224335"/>
        <a:ext cx="2562525" cy="950696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040C04C-266A-4BA6-AC80-0FD4DCD21C67}">
      <dsp:nvSpPr>
        <dsp:cNvPr id="0" name=""/>
        <dsp:cNvSpPr/>
      </dsp:nvSpPr>
      <dsp:spPr>
        <a:xfrm>
          <a:off x="5384" y="458755"/>
          <a:ext cx="2562525" cy="1765579"/>
        </a:xfrm>
        <a:prstGeom prst="rect">
          <a:avLst/>
        </a:prstGeom>
        <a:blipFill>
          <a:blip xmlns:r="http://schemas.openxmlformats.org/officeDocument/2006/relationships" r:embed="rId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ln w="2222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3FDBB08-A758-4DF3-8739-D97BA7655C7B}">
      <dsp:nvSpPr>
        <dsp:cNvPr id="0" name=""/>
        <dsp:cNvSpPr/>
      </dsp:nvSpPr>
      <dsp:spPr>
        <a:xfrm>
          <a:off x="5384" y="2224335"/>
          <a:ext cx="2562525" cy="95069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28016" rIns="128016" bIns="0" numCol="1" spcCol="1270" anchor="t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/>
            <a:t>Environmental and Natural Resource Systems</a:t>
          </a:r>
        </a:p>
      </dsp:txBody>
      <dsp:txXfrm>
        <a:off x="5384" y="2224335"/>
        <a:ext cx="2562525" cy="950696"/>
      </dsp:txXfrm>
    </dsp:sp>
    <dsp:sp modelId="{3BED2DBE-27FD-49CD-927D-C26FD0B5841A}">
      <dsp:nvSpPr>
        <dsp:cNvPr id="0" name=""/>
        <dsp:cNvSpPr/>
      </dsp:nvSpPr>
      <dsp:spPr>
        <a:xfrm>
          <a:off x="2824270" y="458755"/>
          <a:ext cx="2562525" cy="1765579"/>
        </a:xfrm>
        <a:prstGeom prst="rect">
          <a:avLst/>
        </a:prstGeom>
        <a:blipFill>
          <a:blip xmlns:r="http://schemas.openxmlformats.org/officeDocument/2006/relationships"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ln w="2222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AF657F3-DFA5-4888-AFA2-D3282F4294DB}">
      <dsp:nvSpPr>
        <dsp:cNvPr id="0" name=""/>
        <dsp:cNvSpPr/>
      </dsp:nvSpPr>
      <dsp:spPr>
        <a:xfrm>
          <a:off x="2824270" y="2224335"/>
          <a:ext cx="2562525" cy="95069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28016" rIns="128016" bIns="0" numCol="1" spcCol="1270" anchor="t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/>
            <a:t>Food Products and Processing Systems</a:t>
          </a:r>
        </a:p>
      </dsp:txBody>
      <dsp:txXfrm>
        <a:off x="2824270" y="2224335"/>
        <a:ext cx="2562525" cy="950696"/>
      </dsp:txXfrm>
    </dsp:sp>
    <dsp:sp modelId="{E1575231-763B-4C04-A18A-5AEDD74A8711}">
      <dsp:nvSpPr>
        <dsp:cNvPr id="0" name=""/>
        <dsp:cNvSpPr/>
      </dsp:nvSpPr>
      <dsp:spPr>
        <a:xfrm>
          <a:off x="5636108" y="458755"/>
          <a:ext cx="2562525" cy="1765579"/>
        </a:xfrm>
        <a:prstGeom prst="rect">
          <a:avLst/>
        </a:prstGeom>
        <a:blipFill>
          <a:blip xmlns:r="http://schemas.openxmlformats.org/officeDocument/2006/relationships"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ln w="2222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06C5809-9330-4959-A4AC-CABBA853D005}">
      <dsp:nvSpPr>
        <dsp:cNvPr id="0" name=""/>
        <dsp:cNvSpPr/>
      </dsp:nvSpPr>
      <dsp:spPr>
        <a:xfrm>
          <a:off x="5643155" y="2224335"/>
          <a:ext cx="2562525" cy="95069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28016" rIns="128016" bIns="0" numCol="1" spcCol="1270" anchor="t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/>
            <a:t>Plant Systems</a:t>
          </a:r>
        </a:p>
      </dsp:txBody>
      <dsp:txXfrm>
        <a:off x="5643155" y="2224335"/>
        <a:ext cx="2562525" cy="950696"/>
      </dsp:txXfrm>
    </dsp:sp>
    <dsp:sp modelId="{FABEAD74-907D-47B9-878B-619DB3512E33}">
      <dsp:nvSpPr>
        <dsp:cNvPr id="0" name=""/>
        <dsp:cNvSpPr/>
      </dsp:nvSpPr>
      <dsp:spPr>
        <a:xfrm>
          <a:off x="8467268" y="458755"/>
          <a:ext cx="2562525" cy="1765579"/>
        </a:xfrm>
        <a:prstGeom prst="rect">
          <a:avLst/>
        </a:prstGeom>
        <a:blipFill>
          <a:blip xmlns:r="http://schemas.openxmlformats.org/officeDocument/2006/relationships"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ln w="2222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95D1D28-A180-4B7F-A805-34C8AFFE0118}">
      <dsp:nvSpPr>
        <dsp:cNvPr id="0" name=""/>
        <dsp:cNvSpPr/>
      </dsp:nvSpPr>
      <dsp:spPr>
        <a:xfrm>
          <a:off x="8462040" y="2224335"/>
          <a:ext cx="2562525" cy="95069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28016" rIns="128016" bIns="0" numCol="1" spcCol="1270" anchor="t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/>
            <a:t>Engineering Systems</a:t>
          </a:r>
        </a:p>
      </dsp:txBody>
      <dsp:txXfrm>
        <a:off x="8462040" y="2224335"/>
        <a:ext cx="2562525" cy="950696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0E18F1E-1B55-41C6-8984-F6BD28949D30}">
      <dsp:nvSpPr>
        <dsp:cNvPr id="0" name=""/>
        <dsp:cNvSpPr/>
      </dsp:nvSpPr>
      <dsp:spPr>
        <a:xfrm>
          <a:off x="1076801" y="78994"/>
          <a:ext cx="1150594" cy="1100578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22225" cap="rnd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E0B23A3-A8A1-471B-AE24-3510974CBE1D}">
      <dsp:nvSpPr>
        <dsp:cNvPr id="0" name=""/>
        <dsp:cNvSpPr/>
      </dsp:nvSpPr>
      <dsp:spPr>
        <a:xfrm>
          <a:off x="8393" y="1329062"/>
          <a:ext cx="3287411" cy="47167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14224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b="1"/>
          </a:pPr>
          <a:r>
            <a:rPr lang="en-US" sz="3200" b="1" kern="1200" dirty="0"/>
            <a:t>College</a:t>
          </a:r>
        </a:p>
      </dsp:txBody>
      <dsp:txXfrm>
        <a:off x="8393" y="1329062"/>
        <a:ext cx="3287411" cy="471676"/>
      </dsp:txXfrm>
    </dsp:sp>
    <dsp:sp modelId="{9855E4FF-BA08-4139-86AA-791D194776CE}">
      <dsp:nvSpPr>
        <dsp:cNvPr id="0" name=""/>
        <dsp:cNvSpPr/>
      </dsp:nvSpPr>
      <dsp:spPr>
        <a:xfrm>
          <a:off x="77461" y="1870268"/>
          <a:ext cx="3287411" cy="168522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12446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b="0" i="0" u="none" kern="1200" dirty="0"/>
            <a:t>Associate Degree/ Certifications</a:t>
          </a:r>
          <a:endParaRPr lang="en-US" sz="1700" b="0" i="0" u="none" kern="1200" dirty="0"/>
        </a:p>
        <a:p>
          <a:pPr marL="0" lvl="0" indent="0" algn="ctr" defTabSz="12446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300" b="0" i="0" u="none" kern="1200" dirty="0"/>
        </a:p>
        <a:p>
          <a:pPr marL="0" lvl="0" indent="0" algn="ctr" defTabSz="12446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b="0" i="0" u="none" kern="1200" dirty="0"/>
            <a:t>6 months–2 Years</a:t>
          </a:r>
          <a:endParaRPr lang="en-US" sz="2400" kern="1200" dirty="0"/>
        </a:p>
      </dsp:txBody>
      <dsp:txXfrm>
        <a:off x="77461" y="1870268"/>
        <a:ext cx="3287411" cy="1685223"/>
      </dsp:txXfrm>
    </dsp:sp>
    <dsp:sp modelId="{AF7DDFE4-B3EC-4C58-BEBE-23B5C9F28802}">
      <dsp:nvSpPr>
        <dsp:cNvPr id="0" name=""/>
        <dsp:cNvSpPr/>
      </dsp:nvSpPr>
      <dsp:spPr>
        <a:xfrm>
          <a:off x="4939510" y="78994"/>
          <a:ext cx="1150594" cy="1100578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22225" cap="rnd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00DC85B-ACED-4448-A595-BA5B8AED6EA9}">
      <dsp:nvSpPr>
        <dsp:cNvPr id="0" name=""/>
        <dsp:cNvSpPr/>
      </dsp:nvSpPr>
      <dsp:spPr>
        <a:xfrm>
          <a:off x="3871101" y="1329062"/>
          <a:ext cx="3287411" cy="47167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14224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b="1"/>
          </a:pPr>
          <a:r>
            <a:rPr lang="en-US" sz="3200" b="1" kern="1200"/>
            <a:t>University</a:t>
          </a:r>
          <a:endParaRPr lang="en-US" sz="3200" b="1" kern="1200" dirty="0"/>
        </a:p>
      </dsp:txBody>
      <dsp:txXfrm>
        <a:off x="3871101" y="1329062"/>
        <a:ext cx="3287411" cy="471676"/>
      </dsp:txXfrm>
    </dsp:sp>
    <dsp:sp modelId="{099808C3-6A24-4E06-A835-C2ABD1239AFE}">
      <dsp:nvSpPr>
        <dsp:cNvPr id="0" name=""/>
        <dsp:cNvSpPr/>
      </dsp:nvSpPr>
      <dsp:spPr>
        <a:xfrm>
          <a:off x="4460254" y="1870268"/>
          <a:ext cx="1971089" cy="168522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12446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b="0" i="0" u="none" kern="1200" dirty="0"/>
            <a:t>Bachelor’s Degree</a:t>
          </a:r>
        </a:p>
        <a:p>
          <a:pPr marL="0" lvl="0" indent="0" algn="ctr" defTabSz="12446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100" b="0" i="0" u="none" kern="1200" dirty="0"/>
        </a:p>
        <a:p>
          <a:pPr marL="0" lvl="0" indent="0" algn="ctr" defTabSz="12446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 dirty="0"/>
            <a:t>4 Years</a:t>
          </a:r>
        </a:p>
      </dsp:txBody>
      <dsp:txXfrm>
        <a:off x="4460254" y="1870268"/>
        <a:ext cx="1971089" cy="1685223"/>
      </dsp:txXfrm>
    </dsp:sp>
    <dsp:sp modelId="{9BC972A2-76CD-40AD-823A-6E924D66106F}">
      <dsp:nvSpPr>
        <dsp:cNvPr id="0" name=""/>
        <dsp:cNvSpPr/>
      </dsp:nvSpPr>
      <dsp:spPr>
        <a:xfrm>
          <a:off x="8802218" y="78994"/>
          <a:ext cx="1150594" cy="1100578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22225" cap="rnd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493F069-92B6-455C-AE7B-D3F586CE73B0}">
      <dsp:nvSpPr>
        <dsp:cNvPr id="0" name=""/>
        <dsp:cNvSpPr/>
      </dsp:nvSpPr>
      <dsp:spPr>
        <a:xfrm>
          <a:off x="7733810" y="1329062"/>
          <a:ext cx="3287411" cy="47167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14224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b="1"/>
          </a:pPr>
          <a:r>
            <a:rPr lang="en-US" sz="3200" b="1" kern="1200"/>
            <a:t>University</a:t>
          </a:r>
          <a:endParaRPr lang="en-US" sz="3200" b="1" kern="1200" dirty="0"/>
        </a:p>
      </dsp:txBody>
      <dsp:txXfrm>
        <a:off x="7733810" y="1329062"/>
        <a:ext cx="3287411" cy="471676"/>
      </dsp:txXfrm>
    </dsp:sp>
    <dsp:sp modelId="{5DBA0F88-7CBC-4FCE-9961-838DCCD39E36}">
      <dsp:nvSpPr>
        <dsp:cNvPr id="0" name=""/>
        <dsp:cNvSpPr/>
      </dsp:nvSpPr>
      <dsp:spPr>
        <a:xfrm>
          <a:off x="7656095" y="1870268"/>
          <a:ext cx="3287411" cy="168522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10668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b="0" i="0" u="none" kern="1200" dirty="0"/>
            <a:t>Graduate Degree – Master’s/PhD</a:t>
          </a:r>
          <a:endParaRPr lang="en-US" sz="1700" b="0" i="0" u="none" kern="1200" dirty="0"/>
        </a:p>
        <a:p>
          <a:pPr marL="0" lvl="0" indent="0" algn="ctr" defTabSz="10668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700" b="0" i="0" u="none" kern="1200" dirty="0"/>
        </a:p>
        <a:p>
          <a:pPr marL="0" lvl="0" indent="0" algn="ctr" defTabSz="10668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b="0" i="0" u="none" kern="1200" dirty="0"/>
            <a:t>1–6 Years</a:t>
          </a:r>
        </a:p>
        <a:p>
          <a:pPr marL="0" lvl="0" indent="0" algn="ctr" defTabSz="1066800">
            <a:spcBef>
              <a:spcPct val="0"/>
            </a:spcBef>
            <a:spcAft>
              <a:spcPct val="35000"/>
            </a:spcAft>
            <a:buNone/>
          </a:pPr>
          <a:endParaRPr lang="en-US" sz="1700" kern="1200" dirty="0"/>
        </a:p>
      </dsp:txBody>
      <dsp:txXfrm>
        <a:off x="7656095" y="1870268"/>
        <a:ext cx="3287411" cy="168522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18/2/layout/IconVerticalSolidList">
  <dgm:title val="Icon Vertical Solid List"/>
  <dgm:desc val="Use to show a series of visuals from top to bottom with Level 1 or Level 1 and Level 2 text grouped in a shape. Works best with icons or small pictures with lengthier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3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5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5" axis="ch" ptType="node" func="cnt" op="lte" val="4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2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6" axis="ch" ptType="node" func="cnt" op="lte" val="6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9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else name="Name7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6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else>
    </dgm:choose>
    <dgm:ruleLst>
      <dgm:rule type="h" for="ch" forName="compNode" val="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hoose name="Name9">
          <dgm:if name="Name10" axis="ch" ptType="node" func="cnt" op="gte" val="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w" for="ch" forName="parTx" refType="w" fact="0.45"/>
              <dgm:constr type="h" for="ch" forName="parTx" refType="h"/>
              <dgm:constr type="l" for="ch" forName="parTx" refType="r" refFor="ch" refForName="spaceRect"/>
              <dgm:constr type="t" for="ch" forName="parTx"/>
              <dgm:constr type="h" for="ch" forName="desTx" refType="h"/>
              <dgm:constr type="l" for="ch" forName="desTx" refType="r" refFor="ch" refForName="parTx"/>
              <dgm:constr type="t" for="ch" forName="desTx"/>
            </dgm:constrLst>
          </dgm:if>
          <dgm:else name="Name1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h" for="ch" forName="parTx" refType="h"/>
              <dgm:constr type="l" for="ch" forName="parTx" refType="r" refFor="ch" refForName="spaceRect"/>
              <dgm:constr type="t" for="ch" forName="parTx"/>
            </dgm:constrLst>
          </dgm:else>
        </dgm:choose>
        <dgm:ruleLst>
          <dgm:rule type="h" val="INF" fact="NaN" max="NaN"/>
        </dgm:ruleLst>
        <dgm:layoutNode name="bgRect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parTx" styleLbl="revTx">
          <dgm:varLst>
            <dgm:chMax val="0"/>
            <dgm:chPref val="0"/>
          </dgm:varLst>
          <dgm:alg type="tx">
            <dgm:param type="txAnchorVert" val="mid"/>
            <dgm:param type="parTxLTRAlign" val="l"/>
            <dgm:param type="shpTxLTRAlignCh" val="l"/>
            <dgm:param type="parTxRTLAlign" val="r"/>
            <dgm:param type="shpTxRTLAlignCh" val="r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 refType="h" fact="0.3"/>
            <dgm:constr type="rMarg" refType="h" fact="0.3"/>
            <dgm:constr type="tMarg" refType="h" fact="0.3"/>
            <dgm:constr type="bMarg" refType="h" fact="0.3"/>
          </dgm:constrLst>
          <dgm:ruleLst>
            <dgm:rule type="primFontSz" val="14" fact="NaN" max="NaN"/>
            <dgm:rule type="h" val="INF" fact="NaN" max="NaN"/>
          </dgm:ruleLst>
        </dgm:layoutNode>
        <dgm:choose name="Name12">
          <dgm:if name="Name13" axis="ch" ptType="node" func="cnt" op="gte" val="1">
            <dgm:layoutNode name="desTx" styleLbl="revTx">
              <dgm:varLst/>
              <dgm:alg type="tx">
                <dgm:param type="txAnchorVertCh" val="mid"/>
                <dgm:param type="parTxLTRAlign" val="l"/>
                <dgm:param type="shpTxLTRAlignCh" val="l"/>
                <dgm:param type="parTxRTLAlign" val="r"/>
                <dgm:param type="shpTxRTLAlignCh" val="r"/>
                <dgm:param type="stBulletLvl" val="0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primFontSz" val="18"/>
                <dgm:constr type="secFontSz" refType="primFontSz"/>
                <dgm:constr type="lMarg" refType="h" fact="0.3"/>
                <dgm:constr type="rMarg" refType="h" fact="0.3"/>
                <dgm:constr type="tMarg" refType="h" fact="0.3"/>
                <dgm:constr type="bMarg" refType="h" fact="0.3"/>
              </dgm:constrLst>
              <dgm:ruleLst>
                <dgm:rule type="primFontSz" val="11" fact="NaN" max="NaN"/>
              </dgm:ruleLst>
            </dgm:layoutNode>
          </dgm:if>
          <dgm:else name="Name14"/>
        </dgm:choose>
      </dgm:layoutNode>
      <dgm:forEach name="Name15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  <a:lvl2pPr>
          <a:lnSpc>
            <a:spcPct val="100000"/>
          </a:lnSpc>
        </a:lvl2pPr>
      </dgm1612:lstStyle>
    </a:ext>
  </dgm:extLst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pList1">
  <dgm:title val=""/>
  <dgm:desc val=""/>
  <dgm:catLst>
    <dgm:cat type="list" pri="2000"/>
    <dgm:cat type="picture" pri="2500"/>
    <dgm:cat type="pictureconvert" pri="25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 useDef="1">
    <dgm:dataModel>
      <dgm:ptLst/>
      <dgm:bg/>
      <dgm:whole/>
    </dgm:dataModel>
  </dgm:clrData>
  <dgm:layoutNode name="Name0">
    <dgm:varLst>
      <dgm:dir/>
      <dgm:resizeHandles val="exact"/>
    </dgm:varLst>
    <dgm:choose name="Name1">
      <dgm:if name="Name2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  <dgm:param type="vertAlign" val="mid"/>
          <dgm:param type="horzAlign" val="ctr"/>
        </dgm:alg>
      </dgm:if>
      <dgm:else name="Name3">
        <dgm:alg type="snake">
          <dgm:param type="grDir" val="tR"/>
          <dgm:param type="flowDir" val="row"/>
          <dgm:param type="contDir" val="sameDir"/>
          <dgm:param type="off" val="ctr"/>
          <dgm:param type="vertAlign" val="mid"/>
          <dgm:param type="horzAlign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w" for="ch" ptType="sibTrans" refType="w" refFor="ch" refForName="compNode" op="equ" fact="0.1"/>
      <dgm:constr type="sp" refType="w" refFor="ch" refForName="compNode" op="equ" fact="0.1"/>
      <dgm:constr type="primFontSz" for="des" ptType="node" op="equ" val="65"/>
    </dgm:constrLst>
    <dgm:ruleLst/>
    <dgm:forEach name="Name4" axis="ch" ptType="node">
      <dgm:layoutNode name="compNode">
        <dgm:alg type="composite">
          <dgm:param type="ar" val="0.943"/>
        </dgm:alg>
        <dgm:shape xmlns:r="http://schemas.openxmlformats.org/officeDocument/2006/relationships" r:blip="">
          <dgm:adjLst/>
        </dgm:shape>
        <dgm:presOf axis="self"/>
        <dgm:constrLst>
          <dgm:constr type="h" refType="w" fact="1.06"/>
          <dgm:constr type="h" for="ch" forName="pictRect" refType="h" fact="0.65"/>
          <dgm:constr type="w" for="ch" forName="pictRect" refType="w"/>
          <dgm:constr type="l" for="ch" forName="pictRect"/>
          <dgm:constr type="t" for="ch" forName="pictRect"/>
          <dgm:constr type="w" for="ch" forName="textRect" refType="w"/>
          <dgm:constr type="h" for="ch" forName="textRect" refType="h" fact="0.35"/>
          <dgm:constr type="l" for="ch" forName="textRect"/>
          <dgm:constr type="t" for="ch" forName="textRect" refType="b" refFor="ch" refForName="pictRect"/>
        </dgm:constrLst>
        <dgm:ruleLst/>
        <dgm:layoutNode name="pictRect">
          <dgm:alg type="sp"/>
          <dgm:shape xmlns:r="http://schemas.openxmlformats.org/officeDocument/2006/relationships" type="roundRect" r:blip="" blipPhldr="1">
            <dgm:adjLst/>
          </dgm:shape>
          <dgm:presOf/>
          <dgm:constrLst/>
          <dgm:ruleLst/>
        </dgm:layoutNode>
        <dgm:layoutNode name="textRect" styleLbl="revTx">
          <dgm:varLst>
            <dgm:bulletEnabled val="1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bMarg"/>
          </dgm:constrLst>
          <dgm:ruleLst>
            <dgm:rule type="primFontSz" val="5" fact="NaN" max="NaN"/>
          </dgm:ruleLst>
        </dgm:layoutNode>
      </dgm:layoutNode>
      <dgm:forEach name="Name5" axis="followSib" ptType="sibTrans" cnt="1">
        <dgm:layoutNode name="sibTrans">
          <dgm:alg type="sp"/>
          <dgm:shape xmlns:r="http://schemas.openxmlformats.org/officeDocument/2006/relationships" type="rect" r:blip="" hideGeom="1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pList1">
  <dgm:title val=""/>
  <dgm:desc val=""/>
  <dgm:catLst>
    <dgm:cat type="list" pri="2000"/>
    <dgm:cat type="picture" pri="2500"/>
    <dgm:cat type="pictureconvert" pri="25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 useDef="1">
    <dgm:dataModel>
      <dgm:ptLst/>
      <dgm:bg/>
      <dgm:whole/>
    </dgm:dataModel>
  </dgm:clrData>
  <dgm:layoutNode name="Name0">
    <dgm:varLst>
      <dgm:dir/>
      <dgm:resizeHandles val="exact"/>
    </dgm:varLst>
    <dgm:choose name="Name1">
      <dgm:if name="Name2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  <dgm:param type="vertAlign" val="mid"/>
          <dgm:param type="horzAlign" val="ctr"/>
        </dgm:alg>
      </dgm:if>
      <dgm:else name="Name3">
        <dgm:alg type="snake">
          <dgm:param type="grDir" val="tR"/>
          <dgm:param type="flowDir" val="row"/>
          <dgm:param type="contDir" val="sameDir"/>
          <dgm:param type="off" val="ctr"/>
          <dgm:param type="vertAlign" val="mid"/>
          <dgm:param type="horzAlign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w" for="ch" ptType="sibTrans" refType="w" refFor="ch" refForName="compNode" op="equ" fact="0.1"/>
      <dgm:constr type="sp" refType="w" refFor="ch" refForName="compNode" op="equ" fact="0.1"/>
      <dgm:constr type="primFontSz" for="des" ptType="node" op="equ" val="65"/>
    </dgm:constrLst>
    <dgm:ruleLst/>
    <dgm:forEach name="Name4" axis="ch" ptType="node">
      <dgm:layoutNode name="compNode">
        <dgm:alg type="composite">
          <dgm:param type="ar" val="0.943"/>
        </dgm:alg>
        <dgm:shape xmlns:r="http://schemas.openxmlformats.org/officeDocument/2006/relationships" r:blip="">
          <dgm:adjLst/>
        </dgm:shape>
        <dgm:presOf axis="self"/>
        <dgm:constrLst>
          <dgm:constr type="h" refType="w" fact="1.06"/>
          <dgm:constr type="h" for="ch" forName="pictRect" refType="h" fact="0.65"/>
          <dgm:constr type="w" for="ch" forName="pictRect" refType="w"/>
          <dgm:constr type="l" for="ch" forName="pictRect"/>
          <dgm:constr type="t" for="ch" forName="pictRect"/>
          <dgm:constr type="w" for="ch" forName="textRect" refType="w"/>
          <dgm:constr type="h" for="ch" forName="textRect" refType="h" fact="0.35"/>
          <dgm:constr type="l" for="ch" forName="textRect"/>
          <dgm:constr type="t" for="ch" forName="textRect" refType="b" refFor="ch" refForName="pictRect"/>
        </dgm:constrLst>
        <dgm:ruleLst/>
        <dgm:layoutNode name="pictRect">
          <dgm:alg type="sp"/>
          <dgm:shape xmlns:r="http://schemas.openxmlformats.org/officeDocument/2006/relationships" type="roundRect" r:blip="" blipPhldr="1">
            <dgm:adjLst/>
          </dgm:shape>
          <dgm:presOf/>
          <dgm:constrLst/>
          <dgm:ruleLst/>
        </dgm:layoutNode>
        <dgm:layoutNode name="textRect" styleLbl="revTx">
          <dgm:varLst>
            <dgm:bulletEnabled val="1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bMarg"/>
          </dgm:constrLst>
          <dgm:ruleLst>
            <dgm:rule type="primFontSz" val="5" fact="NaN" max="NaN"/>
          </dgm:ruleLst>
        </dgm:layoutNode>
      </dgm:layoutNode>
      <dgm:forEach name="Name5" axis="followSib" ptType="sibTrans" cnt="1">
        <dgm:layoutNode name="sibTrans">
          <dgm:alg type="sp"/>
          <dgm:shape xmlns:r="http://schemas.openxmlformats.org/officeDocument/2006/relationships" type="rect" r:blip="" hideGeom="1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18/5/layout/CenteredIconLabelDescriptionList">
  <dgm:title val="Centered Icon Label Description List"/>
  <dgm:desc val="Use to show non-sequential or grouped chunks of information. The placeholder holds an icon or small picture, and corresponding text boxes show Level 1 and Level 2 text respectively. Works well for minimal Level 1 text accompanied by lengthier Level two text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Node" refType="h" fact="0.45"/>
      <dgm:constr type="w" for="ch" forName="compNode" val="120"/>
      <dgm:constr type="w" for="ch" forName="sibTrans" refType="w" refFor="ch" refForName="compNode" fact="0.175"/>
      <dgm:constr type="primFontSz" for="des" forName="parTx" val="36"/>
      <dgm:constr type="primFontSz" for="des" forName="desTx" refType="primFontSz" refFor="des" refForName="parTx" op="lte" fact="0.75"/>
      <dgm:constr type="h" for="des" forName="compNode" op="equ"/>
      <dgm:constr type="h" for="des" forName="iconRect" op="equ"/>
      <dgm:constr type="w" for="des" forName="iconRect" op="equ"/>
      <dgm:constr type="h" for="des" forName="iconSpace" op="equ"/>
      <dgm:constr type="h" for="des" forName="parTx" op="equ"/>
      <dgm:constr type="h" for="des" forName="txSpace" op="equ"/>
      <dgm:constr type="h" for="des" forName="desTx" op="equ"/>
    </dgm:constrLst>
    <dgm:ruleLst>
      <dgm:rule type="w" for="ch" forName="compNode" val="0" fact="NaN" max="NaN"/>
    </dgm:ruleLst>
    <dgm:forEach name="Name3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onstrLst>
          <dgm:constr type="w" for="ch" forName="iconRect" refType="w" fact="0.35"/>
          <dgm:constr type="h" for="ch" forName="iconRect" refType="w" refFor="ch" refForName="iconRect"/>
          <dgm:constr type="ctrX" for="ch" forName="iconRect" refType="w" fact="0.5"/>
          <dgm:constr type="t" for="ch" forName="iconRect"/>
          <dgm:constr type="w" for="ch" forName="iconSpace" refType="w"/>
          <dgm:constr type="h" for="ch" forName="iconSpace" refType="h" fact="0.043"/>
          <dgm:constr type="l" for="ch" forName="iconSpace"/>
          <dgm:constr type="t" for="ch" forName="iconSpace" refType="b" refFor="ch" refForName="iconRect"/>
          <dgm:constr type="w" for="ch" forName="parTx" refType="w"/>
          <dgm:constr type="h" for="ch" forName="parTx" refType="w" fact="0.15"/>
          <dgm:constr type="l" for="ch" forName="parTx"/>
          <dgm:constr type="t" for="ch" forName="parTx" refType="b" refFor="ch" refForName="iconSpace"/>
          <dgm:constr type="h" for="ch" forName="txSpace" refType="h" fact="0.02"/>
          <dgm:constr type="w" for="ch" forName="txSpace" refType="w"/>
          <dgm:constr type="l" for="ch" forName="txSpace"/>
          <dgm:constr type="t" for="ch" forName="txSpace" refType="b" refFor="ch" refForName="parTx"/>
          <dgm:constr type="w" for="ch" forName="desTx" refType="w"/>
          <dgm:constr type="l" for="ch" forName="desTx"/>
          <dgm:constr type="t" for="ch" forName="desTx" refType="b" refFor="ch" refForName="txSpace"/>
        </dgm:constrLst>
        <dgm:ruleLst>
          <dgm:rule type="h" val="INF" fact="NaN" max="NaN"/>
        </dgm:ruleLst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icon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parTx" styleLbl="revTx">
          <dgm:varLst>
            <dgm:chMax val="0"/>
            <dgm:chPref val="0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/>
            <dgm:constr type="rMarg"/>
            <dgm:constr type="tMarg"/>
            <dgm:constr type="bMarg"/>
          </dgm:constrLst>
          <dgm:ruleLst>
            <dgm:rule type="primFontSz" val="14" fact="NaN" max="NaN"/>
            <dgm:rule type="h" val="INF" fact="NaN" max="NaN"/>
          </dgm:ruleLst>
        </dgm:layoutNode>
        <dgm:layoutNode name="tx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desTx" styleLbl="revTx">
          <dgm:varLst/>
          <dgm:alg type="tx">
            <dgm:param type="stBulletLvl" val="0"/>
            <dgm:param type="txAnchorVert" val="t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refType="primFontSz"/>
            <dgm:constr type="lMarg"/>
            <dgm:constr type="rMarg"/>
            <dgm:constr type="tMarg"/>
            <dgm:constr type="bMarg"/>
          </dgm:constrLst>
          <dgm:ruleLst>
            <dgm:rule type="primFontSz" val="NaN" fact="NaN" max="17"/>
            <dgm:rule type="h" val="INF" fact="NaN" max="NaN"/>
          </dgm:ruleLst>
        </dgm:layoutNode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  <a:defRPr b="1"/>
        </a:lvl1pPr>
        <a:lvl2pPr>
          <a:lnSpc>
            <a:spcPct val="100000"/>
          </a:lnSpc>
        </a:lvl2pPr>
      </dgm1612:lstStyle>
    </a:ext>
  </dgm:extLst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6928842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Image Placeholder 7">
            <a:extLst>
              <a:ext uri="{FF2B5EF4-FFF2-40B4-BE49-F238E27FC236}">
                <a16:creationId xmlns:a16="http://schemas.microsoft.com/office/drawing/2014/main" id="{ACCACC38-A527-AB76-3AC6-5EB60A785CBE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2" name="Notes Placeholder 1">
            <a:extLst>
              <a:ext uri="{FF2B5EF4-FFF2-40B4-BE49-F238E27FC236}">
                <a16:creationId xmlns:a16="http://schemas.microsoft.com/office/drawing/2014/main" id="{CF21227A-6138-F426-6BB4-C4548CD6802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7734213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5800" y="4400549"/>
            <a:ext cx="5486400" cy="3600451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/>
          <a:lstStyle/>
          <a:p>
            <a:fld id="{77542409-6A04-4DC6-AC3A-D3758287A8F2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082981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5800" y="4400549"/>
            <a:ext cx="5486400" cy="3600451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/>
          <a:lstStyle/>
          <a:p>
            <a:fld id="{D2D76E09-41B7-FE4E-B099-04DFD58B8CF1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350850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5800" y="4400549"/>
            <a:ext cx="5486400" cy="3600451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/>
          <a:lstStyle/>
          <a:p>
            <a:fld id="{6524D99E-06C2-4ACA-84FC-8F6740F111CE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733696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5800" y="4400549"/>
            <a:ext cx="5486400" cy="3600451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/>
          <a:lstStyle/>
          <a:p>
            <a:fld id="{B62F9892-4FA8-4E47-8751-DA9332AF5A19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40175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jpe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1600200" y="0"/>
            <a:ext cx="5029200" cy="594360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sz="180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51777" y="3019706"/>
            <a:ext cx="4846320" cy="2387600"/>
          </a:xfrm>
        </p:spPr>
        <p:txBody>
          <a:bodyPr anchor="b">
            <a:normAutofit/>
          </a:bodyPr>
          <a:lstStyle>
            <a:lvl1pPr algn="l">
              <a:lnSpc>
                <a:spcPct val="90000"/>
              </a:lnSpc>
              <a:defRPr sz="4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51777" y="5381894"/>
            <a:ext cx="4846320" cy="448056"/>
          </a:xfrm>
        </p:spPr>
        <p:txBody>
          <a:bodyPr>
            <a:normAutofit/>
          </a:bodyPr>
          <a:lstStyle>
            <a:lvl1pPr marL="0" indent="0" algn="l">
              <a:spcBef>
                <a:spcPts val="0"/>
              </a:spcBef>
              <a:buNone/>
              <a:defRPr sz="1800">
                <a:solidFill>
                  <a:schemeClr val="bg1"/>
                </a:solidFill>
              </a:defRPr>
            </a:lvl1pPr>
            <a:lvl2pPr marL="457155" indent="0" algn="ctr">
              <a:buNone/>
              <a:defRPr sz="2000"/>
            </a:lvl2pPr>
            <a:lvl3pPr marL="914309" indent="0" algn="ctr">
              <a:buNone/>
              <a:defRPr sz="1800"/>
            </a:lvl3pPr>
            <a:lvl4pPr marL="1371464" indent="0" algn="ctr">
              <a:buNone/>
              <a:defRPr sz="1600"/>
            </a:lvl4pPr>
            <a:lvl5pPr marL="1828618" indent="0" algn="ctr">
              <a:buNone/>
              <a:defRPr sz="1600"/>
            </a:lvl5pPr>
            <a:lvl6pPr marL="2285774" indent="0" algn="ctr">
              <a:buNone/>
              <a:defRPr sz="1600"/>
            </a:lvl6pPr>
            <a:lvl7pPr marL="2742926" indent="0" algn="ctr">
              <a:buNone/>
              <a:defRPr sz="1600"/>
            </a:lvl7pPr>
            <a:lvl8pPr marL="3200080" indent="0" algn="ctr">
              <a:buNone/>
              <a:defRPr sz="1600"/>
            </a:lvl8pPr>
            <a:lvl9pPr marL="3657235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/>
          </a:p>
        </p:txBody>
      </p:sp>
      <p:pic>
        <p:nvPicPr>
          <p:cNvPr id="8" name="Picture 7" descr="Puffy white clouds in deep blue sky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2057400"/>
            <a:ext cx="1490472" cy="3886200"/>
          </a:xfrm>
          <a:prstGeom prst="rect">
            <a:avLst/>
          </a:prstGeom>
        </p:spPr>
      </p:pic>
      <p:pic>
        <p:nvPicPr>
          <p:cNvPr id="10" name="Picture 9" descr="Closeup of plant shoot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739139" y="2057400"/>
            <a:ext cx="2060767" cy="3886200"/>
          </a:xfrm>
          <a:prstGeom prst="rect">
            <a:avLst/>
          </a:prstGeom>
        </p:spPr>
      </p:pic>
      <p:pic>
        <p:nvPicPr>
          <p:cNvPr id="11" name="Picture 10" descr="Waves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909623" y="2057400"/>
            <a:ext cx="3282696" cy="3886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87310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E2DE99-F4E6-4A37-972A-E9A60D1B8C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03A7452-87C7-484E-92BD-21E4703C7BA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6245D9-D880-4EE9-AF79-759D85FC3D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2C7C90-FACD-4FD6-9257-D01B57F6AF9D}" type="datetimeFigureOut">
              <a:rPr lang="en-US" smtClean="0"/>
              <a:t>12/11/25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6A4C57-83E4-4B24-9E57-82A52D11FE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90464B-7D42-4AC0-8D16-A5F20B8545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695169-640E-44FB-B31B-6425DBCFC6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09699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581193" y="729658"/>
            <a:ext cx="11029616" cy="98833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81191" y="2250891"/>
            <a:ext cx="3200400" cy="557784"/>
          </a:xfrm>
        </p:spPr>
        <p:txBody>
          <a:bodyPr anchor="ctr">
            <a:noAutofit/>
          </a:bodyPr>
          <a:lstStyle>
            <a:lvl1pPr marL="0" indent="0">
              <a:buNone/>
              <a:defRPr sz="20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155" indent="0">
              <a:buNone/>
              <a:defRPr sz="2000" b="1"/>
            </a:lvl2pPr>
            <a:lvl3pPr marL="914309" indent="0">
              <a:buNone/>
              <a:defRPr sz="1800" b="1"/>
            </a:lvl3pPr>
            <a:lvl4pPr marL="1371464" indent="0">
              <a:buNone/>
              <a:defRPr sz="1600" b="1"/>
            </a:lvl4pPr>
            <a:lvl5pPr marL="1828618" indent="0">
              <a:buNone/>
              <a:defRPr sz="1600" b="1"/>
            </a:lvl5pPr>
            <a:lvl6pPr marL="2285774" indent="0">
              <a:buNone/>
              <a:defRPr sz="1600" b="1"/>
            </a:lvl6pPr>
            <a:lvl7pPr marL="2742926" indent="0">
              <a:buNone/>
              <a:defRPr sz="1600" b="1"/>
            </a:lvl7pPr>
            <a:lvl8pPr marL="3200080" indent="0">
              <a:buNone/>
              <a:defRPr sz="1600" b="1"/>
            </a:lvl8pPr>
            <a:lvl9pPr marL="3657235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1195" y="2926068"/>
            <a:ext cx="3200400" cy="2934999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2343" y="2250907"/>
            <a:ext cx="3200400" cy="553373"/>
          </a:xfrm>
        </p:spPr>
        <p:txBody>
          <a:bodyPr anchor="ctr">
            <a:noAutofit/>
          </a:bodyPr>
          <a:lstStyle>
            <a:lvl1pPr marL="0" marR="0" indent="0" algn="l" defTabSz="457155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tabLst/>
              <a:defRPr sz="20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155" indent="0">
              <a:buNone/>
              <a:defRPr sz="2000" b="1"/>
            </a:lvl2pPr>
            <a:lvl3pPr marL="914309" indent="0">
              <a:buNone/>
              <a:defRPr sz="1800" b="1"/>
            </a:lvl3pPr>
            <a:lvl4pPr marL="1371464" indent="0">
              <a:buNone/>
              <a:defRPr sz="1600" b="1"/>
            </a:lvl4pPr>
            <a:lvl5pPr marL="1828618" indent="0">
              <a:buNone/>
              <a:defRPr sz="1600" b="1"/>
            </a:lvl5pPr>
            <a:lvl6pPr marL="2285774" indent="0">
              <a:buNone/>
              <a:defRPr sz="1600" b="1"/>
            </a:lvl6pPr>
            <a:lvl7pPr marL="2742926" indent="0">
              <a:buNone/>
              <a:defRPr sz="1600" b="1"/>
            </a:lvl7pPr>
            <a:lvl8pPr marL="3200080" indent="0">
              <a:buNone/>
              <a:defRPr sz="1600" b="1"/>
            </a:lvl8pPr>
            <a:lvl9pPr marL="3657235" indent="0">
              <a:buNone/>
              <a:defRPr sz="1600" b="1"/>
            </a:lvl9pPr>
          </a:lstStyle>
          <a:p>
            <a:pPr marL="0" marR="0" lvl="0" indent="0" algn="l" defTabSz="457155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tabLst/>
              <a:defRPr/>
            </a:pPr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2341" y="2926067"/>
            <a:ext cx="3200400" cy="2934999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Text Placeholder 4">
            <a:extLst>
              <a:ext uri="{FF2B5EF4-FFF2-40B4-BE49-F238E27FC236}">
                <a16:creationId xmlns:a16="http://schemas.microsoft.com/office/drawing/2014/main" id="{4F00371C-297D-40EF-8A7B-A4A10A3E0F5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243499" y="2250907"/>
            <a:ext cx="3200400" cy="553373"/>
          </a:xfrm>
        </p:spPr>
        <p:txBody>
          <a:bodyPr anchor="ctr">
            <a:noAutofit/>
          </a:bodyPr>
          <a:lstStyle>
            <a:lvl1pPr marL="0" marR="0" indent="0" algn="l" defTabSz="457155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tabLst/>
              <a:defRPr sz="20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155" indent="0">
              <a:buNone/>
              <a:defRPr sz="2000" b="1"/>
            </a:lvl2pPr>
            <a:lvl3pPr marL="914309" indent="0">
              <a:buNone/>
              <a:defRPr sz="1800" b="1"/>
            </a:lvl3pPr>
            <a:lvl4pPr marL="1371464" indent="0">
              <a:buNone/>
              <a:defRPr sz="1600" b="1"/>
            </a:lvl4pPr>
            <a:lvl5pPr marL="1828618" indent="0">
              <a:buNone/>
              <a:defRPr sz="1600" b="1"/>
            </a:lvl5pPr>
            <a:lvl6pPr marL="2285774" indent="0">
              <a:buNone/>
              <a:defRPr sz="1600" b="1"/>
            </a:lvl6pPr>
            <a:lvl7pPr marL="2742926" indent="0">
              <a:buNone/>
              <a:defRPr sz="1600" b="1"/>
            </a:lvl7pPr>
            <a:lvl8pPr marL="3200080" indent="0">
              <a:buNone/>
              <a:defRPr sz="1600" b="1"/>
            </a:lvl8pPr>
            <a:lvl9pPr marL="3657235" indent="0">
              <a:buNone/>
              <a:defRPr sz="1600" b="1"/>
            </a:lvl9pPr>
          </a:lstStyle>
          <a:p>
            <a:pPr marL="0" marR="0" lvl="0" indent="0" algn="l" defTabSz="457155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tabLst/>
              <a:defRPr/>
            </a:pPr>
            <a:r>
              <a:rPr lang="en-US"/>
              <a:t>Click to edit Master text styles</a:t>
            </a:r>
          </a:p>
        </p:txBody>
      </p:sp>
      <p:sp>
        <p:nvSpPr>
          <p:cNvPr id="11" name="Content Placeholder 5">
            <a:extLst>
              <a:ext uri="{FF2B5EF4-FFF2-40B4-BE49-F238E27FC236}">
                <a16:creationId xmlns:a16="http://schemas.microsoft.com/office/drawing/2014/main" id="{54C654D6-9180-439B-AA80-A486173B740A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8243497" y="2926067"/>
            <a:ext cx="3200400" cy="2934999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/>
              <a:t>20XX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1973596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>
            <a:extLst>
              <a:ext uri="{FF2B5EF4-FFF2-40B4-BE49-F238E27FC236}">
                <a16:creationId xmlns:a16="http://schemas.microsoft.com/office/drawing/2014/main" id="{31937252-EACE-4232-855F-5C47E3F8B08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81192" y="704088"/>
            <a:ext cx="10993549" cy="1499616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6" name="Subtitle 2">
            <a:extLst>
              <a:ext uri="{FF2B5EF4-FFF2-40B4-BE49-F238E27FC236}">
                <a16:creationId xmlns:a16="http://schemas.microsoft.com/office/drawing/2014/main" id="{3507450D-E801-41C1-9FD7-923530A06BD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81193" y="2495461"/>
            <a:ext cx="10993547" cy="468233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25" name="Picture Placeholder 24">
            <a:extLst>
              <a:ext uri="{FF2B5EF4-FFF2-40B4-BE49-F238E27FC236}">
                <a16:creationId xmlns:a16="http://schemas.microsoft.com/office/drawing/2014/main" id="{CBA6DBC1-39A1-48A6-8B81-3CD966D06E81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48056" y="3081528"/>
            <a:ext cx="11265408" cy="3310128"/>
          </a:xfrm>
          <a:solidFill>
            <a:schemeClr val="accent2"/>
          </a:solidFill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2528313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192" y="731520"/>
            <a:ext cx="11029616" cy="98755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1203" y="2340864"/>
            <a:ext cx="11029615" cy="363448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1356D3B5-6063-4A89-B88F-9D3043916F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770E6237-3456-439F-802D-3BA93FC7E3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/>
              <a:t>20XX</a:t>
            </a: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02B78BF7-69D3-4CE0-A631-50EFD41EEE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6688713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>
            <a:extLst>
              <a:ext uri="{FF2B5EF4-FFF2-40B4-BE49-F238E27FC236}">
                <a16:creationId xmlns:a16="http://schemas.microsoft.com/office/drawing/2014/main" id="{31937252-EACE-4232-855F-5C47E3F8B08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81192" y="704088"/>
            <a:ext cx="10993549" cy="1499616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6" name="Subtitle 2">
            <a:extLst>
              <a:ext uri="{FF2B5EF4-FFF2-40B4-BE49-F238E27FC236}">
                <a16:creationId xmlns:a16="http://schemas.microsoft.com/office/drawing/2014/main" id="{3507450D-E801-41C1-9FD7-923530A06BD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81193" y="2495461"/>
            <a:ext cx="10993547" cy="468233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25" name="Picture Placeholder 24">
            <a:extLst>
              <a:ext uri="{FF2B5EF4-FFF2-40B4-BE49-F238E27FC236}">
                <a16:creationId xmlns:a16="http://schemas.microsoft.com/office/drawing/2014/main" id="{CBA6DBC1-39A1-48A6-8B81-3CD966D06E81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48056" y="3081528"/>
            <a:ext cx="11265408" cy="3310128"/>
          </a:xfrm>
          <a:solidFill>
            <a:schemeClr val="accent2"/>
          </a:solidFill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8237400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6926BD44-2224-46FF-A4E7-9C9FFE1972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1193" y="702171"/>
            <a:ext cx="3424139" cy="1500131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28249B4-F572-49E8-9B53-CB4E629EB93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1193" y="2414788"/>
            <a:ext cx="3424139" cy="3975776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06C12940-675F-4BDC-8733-71FEBC2FDCCF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242815" y="640080"/>
            <a:ext cx="3703320" cy="5751576"/>
          </a:xfrm>
          <a:solidFill>
            <a:schemeClr val="accent2"/>
          </a:solidFill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1" name="Picture Placeholder 9">
            <a:extLst>
              <a:ext uri="{FF2B5EF4-FFF2-40B4-BE49-F238E27FC236}">
                <a16:creationId xmlns:a16="http://schemas.microsoft.com/office/drawing/2014/main" id="{63AD391F-F462-4773-B9C7-B512F55F6812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8046720" y="640080"/>
            <a:ext cx="3703320" cy="5751576"/>
          </a:xfrm>
          <a:solidFill>
            <a:schemeClr val="accent2"/>
          </a:solidFill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/>
              <a:t>20XX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5286371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rodu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F9CC542F-D03C-4537-9B6E-7F653B6515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1192" y="730746"/>
            <a:ext cx="3475915" cy="1478341"/>
          </a:xfrm>
        </p:spPr>
        <p:txBody>
          <a:bodyPr>
            <a:normAutofit/>
          </a:bodyPr>
          <a:lstStyle/>
          <a:p>
            <a:r>
              <a:rPr lang="en-US">
                <a:solidFill>
                  <a:schemeClr val="tx2"/>
                </a:solidFill>
              </a:rPr>
              <a:t>Click to edit Master title style</a:t>
            </a:r>
            <a:endParaRPr lang="en-US" dirty="0">
              <a:solidFill>
                <a:schemeClr val="tx2"/>
              </a:solidFill>
            </a:endParaRPr>
          </a:p>
        </p:txBody>
      </p:sp>
      <p:sp>
        <p:nvSpPr>
          <p:cNvPr id="6" name="Content Placeholder 2" descr="Tag=AccentColor&#10;Flavor=Light&#10;Target=Bullets">
            <a:extLst>
              <a:ext uri="{FF2B5EF4-FFF2-40B4-BE49-F238E27FC236}">
                <a16:creationId xmlns:a16="http://schemas.microsoft.com/office/drawing/2014/main" id="{C768CCB8-0718-4D4E-8EE1-1D287550057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1192" y="2180502"/>
            <a:ext cx="3475915" cy="3678303"/>
          </a:xfrm>
        </p:spPr>
        <p:txBody>
          <a:bodyPr>
            <a:normAutofit/>
          </a:bodyPr>
          <a:lstStyle>
            <a:lvl1pPr marL="0" indent="0">
              <a:buNone/>
              <a:defRPr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5C3A8825-378F-41FE-A716-644287762A49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241810" y="630936"/>
            <a:ext cx="7504113" cy="3520440"/>
          </a:xfrm>
          <a:solidFill>
            <a:schemeClr val="accent2"/>
          </a:solidFill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2" name="Picture Placeholder 10">
            <a:extLst>
              <a:ext uri="{FF2B5EF4-FFF2-40B4-BE49-F238E27FC236}">
                <a16:creationId xmlns:a16="http://schemas.microsoft.com/office/drawing/2014/main" id="{2E6B2055-B099-48CF-84C8-2AF6D5618697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4242816" y="4234252"/>
            <a:ext cx="3703320" cy="2139696"/>
          </a:xfrm>
          <a:solidFill>
            <a:schemeClr val="accent2"/>
          </a:solidFill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3" name="Picture Placeholder 10">
            <a:extLst>
              <a:ext uri="{FF2B5EF4-FFF2-40B4-BE49-F238E27FC236}">
                <a16:creationId xmlns:a16="http://schemas.microsoft.com/office/drawing/2014/main" id="{EED74C29-FF8A-4470-8221-FD11E7FB7D76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8046720" y="4233672"/>
            <a:ext cx="3703320" cy="2139696"/>
          </a:xfrm>
          <a:solidFill>
            <a:schemeClr val="accent2"/>
          </a:solidFill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/>
              <a:t>20XX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2990730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userDrawn="1">
          <p15:clr>
            <a:srgbClr val="FBAE4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Brea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6E787D40-90B5-470E-95A2-784F1CB479C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81192" y="4322118"/>
            <a:ext cx="10993549" cy="1153609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DDD90A03-8871-46F6-B527-27A279CAF3F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81193" y="5475728"/>
            <a:ext cx="10993547" cy="590321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18C0DC8A-3006-4A75-A9BA-FCA96D2C38A9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49580" y="603504"/>
            <a:ext cx="11292840" cy="3557016"/>
          </a:xfrm>
          <a:solidFill>
            <a:schemeClr val="accent2"/>
          </a:solidFill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6092440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192" y="731520"/>
            <a:ext cx="11029616" cy="98755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1203" y="2340864"/>
            <a:ext cx="11029615" cy="363448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1356D3B5-6063-4A89-B88F-9D3043916F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770E6237-3456-439F-802D-3BA93FC7E3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/>
              <a:t>20XX</a:t>
            </a: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02B78BF7-69D3-4CE0-A631-50EFD41EEE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8844236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19AD7E45-24A5-4020-858E-57CFA095573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81192" y="1020431"/>
            <a:ext cx="10993549" cy="147501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9C213B6D-04F4-4E9D-AD86-E50884CB4CB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81193" y="2495461"/>
            <a:ext cx="10993547" cy="468233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52DB8B62-62C2-4723-85AF-F5D87B489A63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48056" y="3081528"/>
            <a:ext cx="5486400" cy="3310128"/>
          </a:xfrm>
          <a:solidFill>
            <a:schemeClr val="accent2"/>
          </a:solidFill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1" name="Picture Placeholder 9">
            <a:extLst>
              <a:ext uri="{FF2B5EF4-FFF2-40B4-BE49-F238E27FC236}">
                <a16:creationId xmlns:a16="http://schemas.microsoft.com/office/drawing/2014/main" id="{D1329640-D9D1-44D4-8E40-04E753A2B826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254496" y="3081528"/>
            <a:ext cx="5486400" cy="3310128"/>
          </a:xfrm>
          <a:solidFill>
            <a:schemeClr val="accent2"/>
          </a:solidFill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/>
              <a:t>20XX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549885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: Shape 1">
            <a:extLst>
              <a:ext uri="{FF2B5EF4-FFF2-40B4-BE49-F238E27FC236}">
                <a16:creationId xmlns:a16="http://schemas.microsoft.com/office/drawing/2014/main" id="{B51BBF27-008B-4335-B8AD-D33CCB9E45E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9470426" y="-17780"/>
            <a:ext cx="2738729" cy="2320505"/>
          </a:xfrm>
          <a:custGeom>
            <a:avLst/>
            <a:gdLst>
              <a:gd name="connsiteX0" fmla="*/ 19381 w 3580076"/>
              <a:gd name="connsiteY0" fmla="*/ 0 h 3029264"/>
              <a:gd name="connsiteX1" fmla="*/ 3580076 w 3580076"/>
              <a:gd name="connsiteY1" fmla="*/ 0 h 3029264"/>
              <a:gd name="connsiteX2" fmla="*/ 3580076 w 3580076"/>
              <a:gd name="connsiteY2" fmla="*/ 2559343 h 3029264"/>
              <a:gd name="connsiteX3" fmla="*/ 3556258 w 3580076"/>
              <a:gd name="connsiteY3" fmla="*/ 2578706 h 3029264"/>
              <a:gd name="connsiteX4" fmla="*/ 2887450 w 3580076"/>
              <a:gd name="connsiteY4" fmla="*/ 2826324 h 3029264"/>
              <a:gd name="connsiteX5" fmla="*/ 2575407 w 3580076"/>
              <a:gd name="connsiteY5" fmla="*/ 2906908 h 3029264"/>
              <a:gd name="connsiteX6" fmla="*/ 628491 w 3580076"/>
              <a:gd name="connsiteY6" fmla="*/ 2569492 h 3029264"/>
              <a:gd name="connsiteX7" fmla="*/ 113276 w 3580076"/>
              <a:gd name="connsiteY7" fmla="*/ 1240251 h 3029264"/>
              <a:gd name="connsiteX8" fmla="*/ 83702 w 3580076"/>
              <a:gd name="connsiteY8" fmla="*/ 1041556 h 3029264"/>
              <a:gd name="connsiteX9" fmla="*/ 7347 w 3580076"/>
              <a:gd name="connsiteY9" fmla="*/ 73049 h 30292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580076" h="3029264">
                <a:moveTo>
                  <a:pt x="19381" y="0"/>
                </a:moveTo>
                <a:lnTo>
                  <a:pt x="3580076" y="0"/>
                </a:lnTo>
                <a:lnTo>
                  <a:pt x="3580076" y="2559343"/>
                </a:lnTo>
                <a:lnTo>
                  <a:pt x="3556258" y="2578706"/>
                </a:lnTo>
                <a:cubicBezTo>
                  <a:pt x="3390615" y="2698133"/>
                  <a:pt x="3196665" y="2750327"/>
                  <a:pt x="2887450" y="2826324"/>
                </a:cubicBezTo>
                <a:cubicBezTo>
                  <a:pt x="2787996" y="2850747"/>
                  <a:pt x="2685123" y="2876042"/>
                  <a:pt x="2575407" y="2906908"/>
                </a:cubicBezTo>
                <a:cubicBezTo>
                  <a:pt x="1737105" y="3142655"/>
                  <a:pt x="1154843" y="3041718"/>
                  <a:pt x="628491" y="2569492"/>
                </a:cubicBezTo>
                <a:cubicBezTo>
                  <a:pt x="283045" y="2259569"/>
                  <a:pt x="200247" y="1841949"/>
                  <a:pt x="113276" y="1240251"/>
                </a:cubicBezTo>
                <a:cubicBezTo>
                  <a:pt x="103566" y="1173024"/>
                  <a:pt x="93505" y="1106186"/>
                  <a:pt x="83702" y="1041556"/>
                </a:cubicBezTo>
                <a:cubicBezTo>
                  <a:pt x="30763" y="691052"/>
                  <a:pt x="-19190" y="360006"/>
                  <a:pt x="7347" y="73049"/>
                </a:cubicBezTo>
                <a:close/>
              </a:path>
            </a:pathLst>
          </a:custGeom>
          <a:noFill/>
          <a:ln w="1905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45715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97D21113-1479-46FB-ACE3-3469DC3D08D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9687973" y="0"/>
            <a:ext cx="2503875" cy="2085280"/>
          </a:xfrm>
          <a:custGeom>
            <a:avLst/>
            <a:gdLst>
              <a:gd name="connsiteX0" fmla="*/ 37772 w 3293877"/>
              <a:gd name="connsiteY0" fmla="*/ 0 h 2743212"/>
              <a:gd name="connsiteX1" fmla="*/ 3293877 w 3293877"/>
              <a:gd name="connsiteY1" fmla="*/ 0 h 2743212"/>
              <a:gd name="connsiteX2" fmla="*/ 3293877 w 3293877"/>
              <a:gd name="connsiteY2" fmla="*/ 2133887 h 2743212"/>
              <a:gd name="connsiteX3" fmla="*/ 3222757 w 3293877"/>
              <a:gd name="connsiteY3" fmla="*/ 2223039 h 2743212"/>
              <a:gd name="connsiteX4" fmla="*/ 2503136 w 3293877"/>
              <a:gd name="connsiteY4" fmla="*/ 2565392 h 2743212"/>
              <a:gd name="connsiteX5" fmla="*/ 2232111 w 3293877"/>
              <a:gd name="connsiteY5" fmla="*/ 2635826 h 2743212"/>
              <a:gd name="connsiteX6" fmla="*/ 542319 w 3293877"/>
              <a:gd name="connsiteY6" fmla="*/ 2345567 h 2743212"/>
              <a:gd name="connsiteX7" fmla="*/ 96920 w 3293877"/>
              <a:gd name="connsiteY7" fmla="*/ 1191868 h 2743212"/>
              <a:gd name="connsiteX8" fmla="*/ 71529 w 3293877"/>
              <a:gd name="connsiteY8" fmla="*/ 1019346 h 2743212"/>
              <a:gd name="connsiteX9" fmla="*/ 6623 w 3293877"/>
              <a:gd name="connsiteY9" fmla="*/ 178315 h 2743212"/>
              <a:gd name="connsiteX10" fmla="*/ 34833 w 3293877"/>
              <a:gd name="connsiteY10" fmla="*/ 8680 h 27432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293877" h="2743212">
                <a:moveTo>
                  <a:pt x="37772" y="0"/>
                </a:moveTo>
                <a:lnTo>
                  <a:pt x="3293877" y="0"/>
                </a:lnTo>
                <a:lnTo>
                  <a:pt x="3293877" y="2133887"/>
                </a:lnTo>
                <a:lnTo>
                  <a:pt x="3222757" y="2223039"/>
                </a:lnTo>
                <a:cubicBezTo>
                  <a:pt x="3041339" y="2425251"/>
                  <a:pt x="2861221" y="2476800"/>
                  <a:pt x="2503136" y="2565392"/>
                </a:cubicBezTo>
                <a:cubicBezTo>
                  <a:pt x="2416757" y="2586746"/>
                  <a:pt x="2327408" y="2608861"/>
                  <a:pt x="2232111" y="2635826"/>
                </a:cubicBezTo>
                <a:cubicBezTo>
                  <a:pt x="1503976" y="2841768"/>
                  <a:pt x="998612" y="2754939"/>
                  <a:pt x="542319" y="2345567"/>
                </a:cubicBezTo>
                <a:cubicBezTo>
                  <a:pt x="242852" y="2076894"/>
                  <a:pt x="171565" y="1714314"/>
                  <a:pt x="96920" y="1191868"/>
                </a:cubicBezTo>
                <a:cubicBezTo>
                  <a:pt x="88586" y="1133496"/>
                  <a:pt x="79946" y="1075462"/>
                  <a:pt x="71529" y="1019346"/>
                </a:cubicBezTo>
                <a:cubicBezTo>
                  <a:pt x="26070" y="715012"/>
                  <a:pt x="-16826" y="427572"/>
                  <a:pt x="6623" y="178315"/>
                </a:cubicBezTo>
                <a:cubicBezTo>
                  <a:pt x="12226" y="118742"/>
                  <a:pt x="21526" y="62431"/>
                  <a:pt x="34833" y="8680"/>
                </a:cubicBezTo>
                <a:close/>
              </a:path>
            </a:pathLst>
          </a:custGeom>
          <a:solidFill>
            <a:srgbClr val="FFFFFF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45715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sp>
        <p:nvSpPr>
          <p:cNvPr id="19" name="Picture Placeholder 18">
            <a:extLst>
              <a:ext uri="{FF2B5EF4-FFF2-40B4-BE49-F238E27FC236}">
                <a16:creationId xmlns:a16="http://schemas.microsoft.com/office/drawing/2014/main" id="{BC48007D-BDB5-4BBD-BC58-E8136E9471A5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9840923" y="1"/>
            <a:ext cx="2350935" cy="1923513"/>
          </a:xfrm>
          <a:custGeom>
            <a:avLst/>
            <a:gdLst>
              <a:gd name="connsiteX0" fmla="*/ 45607 w 2351088"/>
              <a:gd name="connsiteY0" fmla="*/ 0 h 1923513"/>
              <a:gd name="connsiteX1" fmla="*/ 2351088 w 2351088"/>
              <a:gd name="connsiteY1" fmla="*/ 0 h 1923513"/>
              <a:gd name="connsiteX2" fmla="*/ 2351088 w 2351088"/>
              <a:gd name="connsiteY2" fmla="*/ 1338595 h 1923513"/>
              <a:gd name="connsiteX3" fmla="*/ 2349634 w 2351088"/>
              <a:gd name="connsiteY3" fmla="*/ 1341633 h 1923513"/>
              <a:gd name="connsiteX4" fmla="*/ 2190343 w 2351088"/>
              <a:gd name="connsiteY4" fmla="*/ 1566591 h 1923513"/>
              <a:gd name="connsiteX5" fmla="*/ 1699968 w 2351088"/>
              <a:gd name="connsiteY5" fmla="*/ 1800889 h 1923513"/>
              <a:gd name="connsiteX6" fmla="*/ 1515376 w 2351088"/>
              <a:gd name="connsiteY6" fmla="*/ 1849289 h 1923513"/>
              <a:gd name="connsiteX7" fmla="*/ 365637 w 2351088"/>
              <a:gd name="connsiteY7" fmla="*/ 1654311 h 1923513"/>
              <a:gd name="connsiteX8" fmla="*/ 64305 w 2351088"/>
              <a:gd name="connsiteY8" fmla="*/ 869326 h 1923513"/>
              <a:gd name="connsiteX9" fmla="*/ 47297 w 2351088"/>
              <a:gd name="connsiteY9" fmla="*/ 751875 h 1923513"/>
              <a:gd name="connsiteX10" fmla="*/ 8322 w 2351088"/>
              <a:gd name="connsiteY10" fmla="*/ 451521 h 1923513"/>
              <a:gd name="connsiteX11" fmla="*/ 0 w 2351088"/>
              <a:gd name="connsiteY11" fmla="*/ 311727 h 1923513"/>
              <a:gd name="connsiteX12" fmla="*/ 0 w 2351088"/>
              <a:gd name="connsiteY12" fmla="*/ 310246 h 1923513"/>
              <a:gd name="connsiteX13" fmla="*/ 4459 w 2351088"/>
              <a:gd name="connsiteY13" fmla="*/ 179217 h 1923513"/>
              <a:gd name="connsiteX14" fmla="*/ 23931 w 2351088"/>
              <a:gd name="connsiteY14" fmla="*/ 63647 h 19235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351088" h="1923513">
                <a:moveTo>
                  <a:pt x="45607" y="0"/>
                </a:moveTo>
                <a:lnTo>
                  <a:pt x="2351088" y="0"/>
                </a:lnTo>
                <a:lnTo>
                  <a:pt x="2351088" y="1338595"/>
                </a:lnTo>
                <a:lnTo>
                  <a:pt x="2349634" y="1341633"/>
                </a:lnTo>
                <a:cubicBezTo>
                  <a:pt x="2305008" y="1422901"/>
                  <a:pt x="2251810" y="1498079"/>
                  <a:pt x="2190343" y="1566591"/>
                </a:cubicBezTo>
                <a:cubicBezTo>
                  <a:pt x="2066534" y="1704591"/>
                  <a:pt x="1943849" y="1739985"/>
                  <a:pt x="1699968" y="1800889"/>
                </a:cubicBezTo>
                <a:cubicBezTo>
                  <a:pt x="1641138" y="1815570"/>
                  <a:pt x="1580285" y="1830774"/>
                  <a:pt x="1515376" y="1849289"/>
                </a:cubicBezTo>
                <a:cubicBezTo>
                  <a:pt x="1019423" y="1990702"/>
                  <a:pt x="675572" y="1932375"/>
                  <a:pt x="365637" y="1654311"/>
                </a:cubicBezTo>
                <a:cubicBezTo>
                  <a:pt x="162226" y="1471817"/>
                  <a:pt x="114281" y="1225005"/>
                  <a:pt x="64305" y="869326"/>
                </a:cubicBezTo>
                <a:cubicBezTo>
                  <a:pt x="58725" y="829587"/>
                  <a:pt x="52937" y="790079"/>
                  <a:pt x="47297" y="751875"/>
                </a:cubicBezTo>
                <a:cubicBezTo>
                  <a:pt x="32069" y="648282"/>
                  <a:pt x="17269" y="547564"/>
                  <a:pt x="8322" y="451521"/>
                </a:cubicBezTo>
                <a:lnTo>
                  <a:pt x="0" y="311727"/>
                </a:lnTo>
                <a:lnTo>
                  <a:pt x="0" y="310246"/>
                </a:lnTo>
                <a:lnTo>
                  <a:pt x="4459" y="179217"/>
                </a:lnTo>
                <a:cubicBezTo>
                  <a:pt x="8369" y="138638"/>
                  <a:pt x="14788" y="100274"/>
                  <a:pt x="23931" y="63647"/>
                </a:cubicBezTo>
                <a:close/>
              </a:path>
            </a:pathLst>
          </a:custGeom>
          <a:solidFill>
            <a:schemeClr val="accent4"/>
          </a:solidFill>
        </p:spPr>
        <p:txBody>
          <a:bodyPr wrap="square">
            <a:noAutofit/>
          </a:bodyPr>
          <a:lstStyle/>
          <a:p>
            <a:r>
              <a:rPr lang="en-US"/>
              <a:t>Click icon to add picture</a:t>
            </a:r>
          </a:p>
        </p:txBody>
      </p:sp>
      <p:sp>
        <p:nvSpPr>
          <p:cNvPr id="13" name="Title 12">
            <a:extLst>
              <a:ext uri="{FF2B5EF4-FFF2-40B4-BE49-F238E27FC236}">
                <a16:creationId xmlns:a16="http://schemas.microsoft.com/office/drawing/2014/main" id="{D3BC439C-E995-4E1F-8DE9-75C32785E0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24713" y="442236"/>
            <a:ext cx="9566099" cy="1345269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24712" y="2050056"/>
            <a:ext cx="3108960" cy="823912"/>
          </a:xfrm>
        </p:spPr>
        <p:txBody>
          <a:bodyPr anchor="b">
            <a:normAutofit/>
          </a:bodyPr>
          <a:lstStyle>
            <a:lvl1pPr marL="0" indent="0">
              <a:lnSpc>
                <a:spcPct val="130000"/>
              </a:lnSpc>
              <a:buNone/>
              <a:defRPr sz="1800" b="1" cap="all" baseline="0">
                <a:solidFill>
                  <a:schemeClr val="accent1"/>
                </a:solidFill>
              </a:defRPr>
            </a:lvl1pPr>
            <a:lvl2pPr marL="457155" indent="0">
              <a:buNone/>
              <a:defRPr sz="2000" b="1"/>
            </a:lvl2pPr>
            <a:lvl3pPr marL="914309" indent="0">
              <a:buNone/>
              <a:defRPr sz="1800" b="1"/>
            </a:lvl3pPr>
            <a:lvl4pPr marL="1371464" indent="0">
              <a:buNone/>
              <a:defRPr sz="1600" b="1"/>
            </a:lvl4pPr>
            <a:lvl5pPr marL="1828618" indent="0">
              <a:buNone/>
              <a:defRPr sz="1600" b="1"/>
            </a:lvl5pPr>
            <a:lvl6pPr marL="2285774" indent="0">
              <a:buNone/>
              <a:defRPr sz="1600" b="1"/>
            </a:lvl6pPr>
            <a:lvl7pPr marL="2742926" indent="0">
              <a:buNone/>
              <a:defRPr sz="1600" b="1"/>
            </a:lvl7pPr>
            <a:lvl8pPr marL="3200080" indent="0">
              <a:buNone/>
              <a:defRPr sz="1600" b="1"/>
            </a:lvl8pPr>
            <a:lvl9pPr marL="3657235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24712" y="2910303"/>
            <a:ext cx="3108960" cy="2779361"/>
          </a:xfrm>
        </p:spPr>
        <p:txBody>
          <a:bodyPr/>
          <a:lstStyle>
            <a:lvl1pPr marL="283437" indent="-283437">
              <a:lnSpc>
                <a:spcPct val="100000"/>
              </a:lnSpc>
              <a:buFont typeface="Arial" panose="020B0604020202020204" pitchFamily="34" charset="0"/>
              <a:buChar char="•"/>
              <a:defRPr sz="1400"/>
            </a:lvl1pPr>
            <a:lvl2pPr marL="283437" indent="-283437">
              <a:lnSpc>
                <a:spcPct val="100000"/>
              </a:lnSpc>
              <a:buFont typeface="Arial" panose="020B0604020202020204" pitchFamily="34" charset="0"/>
              <a:buChar char="•"/>
              <a:defRPr sz="1400"/>
            </a:lvl2pPr>
            <a:lvl3pPr marL="283437" indent="-283437">
              <a:lnSpc>
                <a:spcPct val="100000"/>
              </a:lnSpc>
              <a:defRPr sz="1400"/>
            </a:lvl3pPr>
            <a:lvl4pPr marL="283437" indent="-283437">
              <a:lnSpc>
                <a:spcPct val="100000"/>
              </a:lnSpc>
              <a:defRPr sz="1400"/>
            </a:lvl4pPr>
            <a:lvl5pPr marL="283437" indent="-283437">
              <a:lnSpc>
                <a:spcPct val="100000"/>
              </a:lnSpc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36161" y="2050053"/>
            <a:ext cx="3108960" cy="823912"/>
          </a:xfrm>
        </p:spPr>
        <p:txBody>
          <a:bodyPr anchor="b">
            <a:normAutofit/>
          </a:bodyPr>
          <a:lstStyle>
            <a:lvl1pPr marL="0" indent="0">
              <a:lnSpc>
                <a:spcPct val="99000"/>
              </a:lnSpc>
              <a:buNone/>
              <a:defRPr lang="en-US" sz="1800" b="1" kern="1200" cap="all" spc="151" baseline="0" dirty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155" indent="0">
              <a:buNone/>
              <a:defRPr sz="2000" b="1"/>
            </a:lvl2pPr>
            <a:lvl3pPr marL="914309" indent="0">
              <a:buNone/>
              <a:defRPr sz="1800" b="1"/>
            </a:lvl3pPr>
            <a:lvl4pPr marL="1371464" indent="0">
              <a:buNone/>
              <a:defRPr sz="1600" b="1"/>
            </a:lvl4pPr>
            <a:lvl5pPr marL="1828618" indent="0">
              <a:buNone/>
              <a:defRPr sz="1600" b="1"/>
            </a:lvl5pPr>
            <a:lvl6pPr marL="2285774" indent="0">
              <a:buNone/>
              <a:defRPr sz="1600" b="1"/>
            </a:lvl6pPr>
            <a:lvl7pPr marL="2742926" indent="0">
              <a:buNone/>
              <a:defRPr sz="1600" b="1"/>
            </a:lvl7pPr>
            <a:lvl8pPr marL="3200080" indent="0">
              <a:buNone/>
              <a:defRPr sz="1600" b="1"/>
            </a:lvl8pPr>
            <a:lvl9pPr marL="3657235" indent="0">
              <a:buNone/>
              <a:defRPr sz="1600" b="1"/>
            </a:lvl9pPr>
          </a:lstStyle>
          <a:p>
            <a:pPr marL="0" lvl="0" indent="0" algn="l" defTabSz="914309" rtl="0" eaLnBrk="1" latinLnBrk="0" hangingPunct="1">
              <a:lnSpc>
                <a:spcPct val="130000"/>
              </a:lnSpc>
              <a:spcBef>
                <a:spcPts val="931"/>
              </a:spcBef>
              <a:buFont typeface="Corbel" panose="020B0503020204020204" pitchFamily="34" charset="0"/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536161" y="2910300"/>
            <a:ext cx="3108960" cy="2779361"/>
          </a:xfrm>
        </p:spPr>
        <p:txBody>
          <a:bodyPr/>
          <a:lstStyle>
            <a:lvl1pPr marL="283437" indent="-283437">
              <a:lnSpc>
                <a:spcPct val="100000"/>
              </a:lnSpc>
              <a:buFont typeface="Arial" panose="020B0604020202020204" pitchFamily="34" charset="0"/>
              <a:buChar char="•"/>
              <a:defRPr sz="1400"/>
            </a:lvl1pPr>
            <a:lvl2pPr marL="283437" indent="-283437">
              <a:lnSpc>
                <a:spcPct val="100000"/>
              </a:lnSpc>
              <a:buFont typeface="Arial" panose="020B0604020202020204" pitchFamily="34" charset="0"/>
              <a:buChar char="•"/>
              <a:defRPr sz="1400"/>
            </a:lvl2pPr>
            <a:lvl3pPr marL="283437" indent="-283437">
              <a:lnSpc>
                <a:spcPct val="100000"/>
              </a:lnSpc>
              <a:defRPr sz="1400"/>
            </a:lvl3pPr>
            <a:lvl4pPr marL="283437" indent="-283437">
              <a:lnSpc>
                <a:spcPct val="100000"/>
              </a:lnSpc>
              <a:defRPr sz="1400"/>
            </a:lvl4pPr>
            <a:lvl5pPr marL="283437" indent="-283437">
              <a:lnSpc>
                <a:spcPct val="100000"/>
              </a:lnSpc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4" name="Text Placeholder 4">
            <a:extLst>
              <a:ext uri="{FF2B5EF4-FFF2-40B4-BE49-F238E27FC236}">
                <a16:creationId xmlns:a16="http://schemas.microsoft.com/office/drawing/2014/main" id="{33C93592-79D8-498B-BE6E-E633E10DC06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7947611" y="2050056"/>
            <a:ext cx="3108960" cy="823912"/>
          </a:xfrm>
        </p:spPr>
        <p:txBody>
          <a:bodyPr anchor="b">
            <a:normAutofit/>
          </a:bodyPr>
          <a:lstStyle>
            <a:lvl1pPr marL="0" indent="0">
              <a:lnSpc>
                <a:spcPct val="99000"/>
              </a:lnSpc>
              <a:buNone/>
              <a:defRPr lang="en-US" sz="1800" b="1" kern="1200" cap="all" spc="151" baseline="0" dirty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155" indent="0">
              <a:buNone/>
              <a:defRPr sz="2000" b="1"/>
            </a:lvl2pPr>
            <a:lvl3pPr marL="914309" indent="0">
              <a:buNone/>
              <a:defRPr sz="1800" b="1"/>
            </a:lvl3pPr>
            <a:lvl4pPr marL="1371464" indent="0">
              <a:buNone/>
              <a:defRPr sz="1600" b="1"/>
            </a:lvl4pPr>
            <a:lvl5pPr marL="1828618" indent="0">
              <a:buNone/>
              <a:defRPr sz="1600" b="1"/>
            </a:lvl5pPr>
            <a:lvl6pPr marL="2285774" indent="0">
              <a:buNone/>
              <a:defRPr sz="1600" b="1"/>
            </a:lvl6pPr>
            <a:lvl7pPr marL="2742926" indent="0">
              <a:buNone/>
              <a:defRPr sz="1600" b="1"/>
            </a:lvl7pPr>
            <a:lvl8pPr marL="3200080" indent="0">
              <a:buNone/>
              <a:defRPr sz="1600" b="1"/>
            </a:lvl8pPr>
            <a:lvl9pPr marL="3657235" indent="0">
              <a:buNone/>
              <a:defRPr sz="1600" b="1"/>
            </a:lvl9pPr>
          </a:lstStyle>
          <a:p>
            <a:pPr marL="0" lvl="0" indent="0" algn="l" defTabSz="914309" rtl="0" eaLnBrk="1" latinLnBrk="0" hangingPunct="1">
              <a:lnSpc>
                <a:spcPct val="130000"/>
              </a:lnSpc>
              <a:spcBef>
                <a:spcPts val="931"/>
              </a:spcBef>
              <a:buFont typeface="Corbel" panose="020B0503020204020204" pitchFamily="34" charset="0"/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15" name="Content Placeholder 5">
            <a:extLst>
              <a:ext uri="{FF2B5EF4-FFF2-40B4-BE49-F238E27FC236}">
                <a16:creationId xmlns:a16="http://schemas.microsoft.com/office/drawing/2014/main" id="{26476F99-8CAD-44A7-AD10-42BCF998BA39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7947611" y="2910303"/>
            <a:ext cx="3108960" cy="2779361"/>
          </a:xfrm>
        </p:spPr>
        <p:txBody>
          <a:bodyPr/>
          <a:lstStyle>
            <a:lvl1pPr marL="283437" indent="-283437">
              <a:lnSpc>
                <a:spcPct val="100000"/>
              </a:lnSpc>
              <a:buFont typeface="Arial" panose="020B0604020202020204" pitchFamily="34" charset="0"/>
              <a:buChar char="•"/>
              <a:defRPr sz="1400"/>
            </a:lvl1pPr>
            <a:lvl2pPr marL="283437" indent="-283437">
              <a:lnSpc>
                <a:spcPct val="100000"/>
              </a:lnSpc>
              <a:buFont typeface="Arial" panose="020B0604020202020204" pitchFamily="34" charset="0"/>
              <a:buChar char="•"/>
              <a:defRPr sz="1400"/>
            </a:lvl2pPr>
            <a:lvl3pPr marL="283437" indent="-283437">
              <a:lnSpc>
                <a:spcPct val="100000"/>
              </a:lnSpc>
              <a:defRPr sz="1400"/>
            </a:lvl3pPr>
            <a:lvl4pPr marL="283437" indent="-283437">
              <a:lnSpc>
                <a:spcPct val="100000"/>
              </a:lnSpc>
              <a:defRPr sz="1400"/>
            </a:lvl4pPr>
            <a:lvl5pPr marL="283437" indent="-283437">
              <a:lnSpc>
                <a:spcPct val="100000"/>
              </a:lnSpc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6020661A-DA07-4679-9226-945B5DD24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Sample Footer Text</a:t>
            </a:r>
          </a:p>
        </p:txBody>
      </p:sp>
      <p:sp>
        <p:nvSpPr>
          <p:cNvPr id="20" name="Date Placeholder 3">
            <a:extLst>
              <a:ext uri="{FF2B5EF4-FFF2-40B4-BE49-F238E27FC236}">
                <a16:creationId xmlns:a16="http://schemas.microsoft.com/office/drawing/2014/main" id="{F63588D4-4E90-4E61-A3AD-D36326F8EA9E}"/>
              </a:ext>
            </a:extLst>
          </p:cNvPr>
          <p:cNvSpPr>
            <a:spLocks noGrp="1"/>
          </p:cNvSpPr>
          <p:nvPr>
            <p:ph type="dt" sz="half" idx="16"/>
          </p:nvPr>
        </p:nvSpPr>
        <p:spPr>
          <a:xfrm>
            <a:off x="7850729" y="6170491"/>
            <a:ext cx="2840083" cy="457200"/>
          </a:xfrm>
          <a:prstGeom prst="rect">
            <a:avLst/>
          </a:prstGeom>
        </p:spPr>
        <p:txBody>
          <a:bodyPr vert="horz" lIns="109728" tIns="109728" rIns="109728" bIns="91440" rtlCol="0" anchor="ctr"/>
          <a:lstStyle>
            <a:lvl1pPr algn="r">
              <a:defRPr sz="1100" spc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r>
              <a:rPr lang="en-US"/>
              <a:t>2/3/20XX</a:t>
            </a:r>
            <a:endParaRPr lang="en-US" spc="0"/>
          </a:p>
        </p:txBody>
      </p:sp>
      <p:sp>
        <p:nvSpPr>
          <p:cNvPr id="16" name="Slide Number Placeholder 31">
            <a:extLst>
              <a:ext uri="{FF2B5EF4-FFF2-40B4-BE49-F238E27FC236}">
                <a16:creationId xmlns:a16="http://schemas.microsoft.com/office/drawing/2014/main" id="{2A681EDC-E961-4B27-BD0E-6A2698A276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712412" y="6172200"/>
            <a:ext cx="775429" cy="457200"/>
          </a:xfrm>
        </p:spPr>
        <p:txBody>
          <a:bodyPr/>
          <a:lstStyle>
            <a:lvl1pPr algn="ctr">
              <a:defRPr>
                <a:solidFill>
                  <a:schemeClr val="tx1">
                    <a:lumMod val="75000"/>
                    <a:lumOff val="25000"/>
                  </a:schemeClr>
                </a:solidFill>
                <a:effectLst/>
              </a:defRPr>
            </a:lvl1pPr>
          </a:lstStyle>
          <a:p>
            <a:pPr algn="ctr"/>
            <a:fld id="{FAEF9944-A4F6-4C59-AEBD-678D6480B8EA}" type="slidenum">
              <a:rPr lang="en-US" smtClean="0"/>
              <a:pPr algn="ctr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125317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a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575895" y="729658"/>
            <a:ext cx="11029616" cy="98833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5" name="SmartArt Placeholder 14">
            <a:extLst>
              <a:ext uri="{FF2B5EF4-FFF2-40B4-BE49-F238E27FC236}">
                <a16:creationId xmlns:a16="http://schemas.microsoft.com/office/drawing/2014/main" id="{1A07AFA2-B97F-4965-B3E3-0399F8696B92}"/>
              </a:ext>
            </a:extLst>
          </p:cNvPr>
          <p:cNvSpPr>
            <a:spLocks noGrp="1"/>
          </p:cNvSpPr>
          <p:nvPr>
            <p:ph type="dgm" sz="quarter" idx="13"/>
          </p:nvPr>
        </p:nvSpPr>
        <p:spPr>
          <a:xfrm>
            <a:off x="576263" y="2290762"/>
            <a:ext cx="2286000" cy="2514600"/>
          </a:xfrm>
          <a:solidFill>
            <a:schemeClr val="accent2"/>
          </a:solidFill>
        </p:spPr>
        <p:txBody>
          <a:bodyPr/>
          <a:lstStyle/>
          <a:p>
            <a:r>
              <a:rPr lang="en-US"/>
              <a:t>Click icon to add SmartArt graphic</a:t>
            </a:r>
            <a:endParaRPr lang="en-US" dirty="0"/>
          </a:p>
        </p:txBody>
      </p:sp>
      <p:sp>
        <p:nvSpPr>
          <p:cNvPr id="16" name="SmartArt Placeholder 14">
            <a:extLst>
              <a:ext uri="{FF2B5EF4-FFF2-40B4-BE49-F238E27FC236}">
                <a16:creationId xmlns:a16="http://schemas.microsoft.com/office/drawing/2014/main" id="{FBD83F25-25EA-4FCB-9180-B7567885BE7A}"/>
              </a:ext>
            </a:extLst>
          </p:cNvPr>
          <p:cNvSpPr>
            <a:spLocks noGrp="1"/>
          </p:cNvSpPr>
          <p:nvPr>
            <p:ph type="dgm" sz="quarter" idx="14"/>
          </p:nvPr>
        </p:nvSpPr>
        <p:spPr>
          <a:xfrm>
            <a:off x="3486759" y="2290762"/>
            <a:ext cx="2286000" cy="2514600"/>
          </a:xfrm>
          <a:solidFill>
            <a:schemeClr val="accent2"/>
          </a:solidFill>
        </p:spPr>
        <p:txBody>
          <a:bodyPr/>
          <a:lstStyle/>
          <a:p>
            <a:r>
              <a:rPr lang="en-US"/>
              <a:t>Click icon to add SmartArt graphic</a:t>
            </a:r>
            <a:endParaRPr lang="en-US" dirty="0"/>
          </a:p>
        </p:txBody>
      </p:sp>
      <p:sp>
        <p:nvSpPr>
          <p:cNvPr id="17" name="SmartArt Placeholder 14">
            <a:extLst>
              <a:ext uri="{FF2B5EF4-FFF2-40B4-BE49-F238E27FC236}">
                <a16:creationId xmlns:a16="http://schemas.microsoft.com/office/drawing/2014/main" id="{C19AF1FD-578A-4AC1-8006-BF395C098188}"/>
              </a:ext>
            </a:extLst>
          </p:cNvPr>
          <p:cNvSpPr>
            <a:spLocks noGrp="1"/>
          </p:cNvSpPr>
          <p:nvPr>
            <p:ph type="dgm" sz="quarter" idx="15"/>
          </p:nvPr>
        </p:nvSpPr>
        <p:spPr>
          <a:xfrm>
            <a:off x="6397255" y="2290762"/>
            <a:ext cx="2286000" cy="2514600"/>
          </a:xfrm>
          <a:solidFill>
            <a:schemeClr val="accent2"/>
          </a:solidFill>
        </p:spPr>
        <p:txBody>
          <a:bodyPr/>
          <a:lstStyle/>
          <a:p>
            <a:r>
              <a:rPr lang="en-US"/>
              <a:t>Click icon to add SmartArt graphic</a:t>
            </a:r>
            <a:endParaRPr lang="en-US" dirty="0"/>
          </a:p>
        </p:txBody>
      </p:sp>
      <p:sp>
        <p:nvSpPr>
          <p:cNvPr id="18" name="SmartArt Placeholder 14">
            <a:extLst>
              <a:ext uri="{FF2B5EF4-FFF2-40B4-BE49-F238E27FC236}">
                <a16:creationId xmlns:a16="http://schemas.microsoft.com/office/drawing/2014/main" id="{A30FAB41-D651-4537-9674-A090F9541E38}"/>
              </a:ext>
            </a:extLst>
          </p:cNvPr>
          <p:cNvSpPr>
            <a:spLocks noGrp="1"/>
          </p:cNvSpPr>
          <p:nvPr>
            <p:ph type="dgm" sz="quarter" idx="16"/>
          </p:nvPr>
        </p:nvSpPr>
        <p:spPr>
          <a:xfrm>
            <a:off x="9307751" y="2290762"/>
            <a:ext cx="2286000" cy="2514600"/>
          </a:xfrm>
          <a:solidFill>
            <a:schemeClr val="accent2"/>
          </a:solidFill>
        </p:spPr>
        <p:txBody>
          <a:bodyPr/>
          <a:lstStyle/>
          <a:p>
            <a:r>
              <a:rPr lang="en-US"/>
              <a:t>Click icon to add SmartArt graphic</a:t>
            </a:r>
            <a:endParaRPr lang="en-US" dirty="0"/>
          </a:p>
        </p:txBody>
      </p:sp>
      <p:sp>
        <p:nvSpPr>
          <p:cNvPr id="20" name="Text Placeholder 19">
            <a:extLst>
              <a:ext uri="{FF2B5EF4-FFF2-40B4-BE49-F238E27FC236}">
                <a16:creationId xmlns:a16="http://schemas.microsoft.com/office/drawing/2014/main" id="{6FF70985-87A5-4813-BB21-CD79732947F5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576263" y="4943475"/>
            <a:ext cx="2286000" cy="365760"/>
          </a:xfrm>
        </p:spPr>
        <p:txBody>
          <a:bodyPr>
            <a:noAutofit/>
          </a:bodyPr>
          <a:lstStyle>
            <a:lvl1pPr marL="0" indent="0">
              <a:buNone/>
              <a:defRPr sz="1800"/>
            </a:lvl1pPr>
            <a:lvl2pPr marL="323968" indent="0">
              <a:buNone/>
              <a:defRPr sz="1800"/>
            </a:lvl2pPr>
            <a:lvl3pPr marL="629936" indent="0">
              <a:buNone/>
              <a:defRPr sz="1800"/>
            </a:lvl3pPr>
            <a:lvl4pPr marL="1007899" indent="0">
              <a:buNone/>
              <a:defRPr sz="1800"/>
            </a:lvl4pPr>
            <a:lvl5pPr marL="1367864" indent="0">
              <a:buNone/>
              <a:defRPr sz="1800"/>
            </a:lvl5pPr>
          </a:lstStyle>
          <a:p>
            <a:pPr lvl="0"/>
            <a:r>
              <a:rPr lang="en-US" dirty="0"/>
              <a:t>Name</a:t>
            </a:r>
          </a:p>
        </p:txBody>
      </p:sp>
      <p:sp>
        <p:nvSpPr>
          <p:cNvPr id="22" name="Text Placeholder 21">
            <a:extLst>
              <a:ext uri="{FF2B5EF4-FFF2-40B4-BE49-F238E27FC236}">
                <a16:creationId xmlns:a16="http://schemas.microsoft.com/office/drawing/2014/main" id="{8F30C930-1919-4A13-98BD-6CB6119CC11A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75895" y="5447348"/>
            <a:ext cx="2286000" cy="365760"/>
          </a:xfrm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323968" indent="0">
              <a:buNone/>
              <a:defRPr sz="1600"/>
            </a:lvl2pPr>
            <a:lvl3pPr marL="629936" indent="0">
              <a:buNone/>
              <a:defRPr sz="1600"/>
            </a:lvl3pPr>
            <a:lvl4pPr marL="1007899" indent="0">
              <a:buNone/>
              <a:defRPr sz="1600"/>
            </a:lvl4pPr>
            <a:lvl5pPr marL="1367864" indent="0">
              <a:buNone/>
              <a:defRPr sz="1600"/>
            </a:lvl5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23" name="Text Placeholder 19">
            <a:extLst>
              <a:ext uri="{FF2B5EF4-FFF2-40B4-BE49-F238E27FC236}">
                <a16:creationId xmlns:a16="http://schemas.microsoft.com/office/drawing/2014/main" id="{6E4126AC-7681-4156-8274-2A6414894394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3487128" y="4943475"/>
            <a:ext cx="2286000" cy="365760"/>
          </a:xfrm>
        </p:spPr>
        <p:txBody>
          <a:bodyPr>
            <a:noAutofit/>
          </a:bodyPr>
          <a:lstStyle>
            <a:lvl1pPr marL="0" indent="0">
              <a:buNone/>
              <a:defRPr sz="1800"/>
            </a:lvl1pPr>
            <a:lvl2pPr marL="323968" indent="0">
              <a:buNone/>
              <a:defRPr sz="1800"/>
            </a:lvl2pPr>
            <a:lvl3pPr marL="629936" indent="0">
              <a:buNone/>
              <a:defRPr sz="1800"/>
            </a:lvl3pPr>
            <a:lvl4pPr marL="1007899" indent="0">
              <a:buNone/>
              <a:defRPr sz="1800"/>
            </a:lvl4pPr>
            <a:lvl5pPr marL="1367864" indent="0">
              <a:buNone/>
              <a:defRPr sz="1800"/>
            </a:lvl5pPr>
          </a:lstStyle>
          <a:p>
            <a:pPr lvl="0"/>
            <a:r>
              <a:rPr lang="en-US" dirty="0"/>
              <a:t>Name</a:t>
            </a:r>
          </a:p>
        </p:txBody>
      </p:sp>
      <p:sp>
        <p:nvSpPr>
          <p:cNvPr id="24" name="Text Placeholder 21">
            <a:extLst>
              <a:ext uri="{FF2B5EF4-FFF2-40B4-BE49-F238E27FC236}">
                <a16:creationId xmlns:a16="http://schemas.microsoft.com/office/drawing/2014/main" id="{D03485ED-1755-41FA-942B-ED95B3913DBF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3486759" y="5447348"/>
            <a:ext cx="2286000" cy="365760"/>
          </a:xfrm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323968" indent="0">
              <a:buNone/>
              <a:defRPr sz="1600"/>
            </a:lvl2pPr>
            <a:lvl3pPr marL="629936" indent="0">
              <a:buNone/>
              <a:defRPr sz="1600"/>
            </a:lvl3pPr>
            <a:lvl4pPr marL="1007899" indent="0">
              <a:buNone/>
              <a:defRPr sz="1600"/>
            </a:lvl4pPr>
            <a:lvl5pPr marL="1367864" indent="0">
              <a:buNone/>
              <a:defRPr sz="1600"/>
            </a:lvl5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25" name="Text Placeholder 19">
            <a:extLst>
              <a:ext uri="{FF2B5EF4-FFF2-40B4-BE49-F238E27FC236}">
                <a16:creationId xmlns:a16="http://schemas.microsoft.com/office/drawing/2014/main" id="{42AFEFC9-586E-4B97-AD51-F02AC6AC6A60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6397624" y="4943475"/>
            <a:ext cx="2286000" cy="365760"/>
          </a:xfrm>
        </p:spPr>
        <p:txBody>
          <a:bodyPr>
            <a:noAutofit/>
          </a:bodyPr>
          <a:lstStyle>
            <a:lvl1pPr marL="0" indent="0">
              <a:buNone/>
              <a:defRPr sz="1800"/>
            </a:lvl1pPr>
            <a:lvl2pPr marL="323968" indent="0">
              <a:buNone/>
              <a:defRPr sz="1800"/>
            </a:lvl2pPr>
            <a:lvl3pPr marL="629936" indent="0">
              <a:buNone/>
              <a:defRPr sz="1800"/>
            </a:lvl3pPr>
            <a:lvl4pPr marL="1007899" indent="0">
              <a:buNone/>
              <a:defRPr sz="1800"/>
            </a:lvl4pPr>
            <a:lvl5pPr marL="1367864" indent="0">
              <a:buNone/>
              <a:defRPr sz="1800"/>
            </a:lvl5pPr>
          </a:lstStyle>
          <a:p>
            <a:pPr lvl="0"/>
            <a:r>
              <a:rPr lang="en-US" dirty="0"/>
              <a:t>Name</a:t>
            </a:r>
          </a:p>
        </p:txBody>
      </p:sp>
      <p:sp>
        <p:nvSpPr>
          <p:cNvPr id="26" name="Text Placeholder 21">
            <a:extLst>
              <a:ext uri="{FF2B5EF4-FFF2-40B4-BE49-F238E27FC236}">
                <a16:creationId xmlns:a16="http://schemas.microsoft.com/office/drawing/2014/main" id="{E94B1769-BE23-4EBA-A0DA-9A01476DAC50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6397255" y="5447348"/>
            <a:ext cx="2286000" cy="365760"/>
          </a:xfrm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323968" indent="0">
              <a:buNone/>
              <a:defRPr sz="1600"/>
            </a:lvl2pPr>
            <a:lvl3pPr marL="629936" indent="0">
              <a:buNone/>
              <a:defRPr sz="1600"/>
            </a:lvl3pPr>
            <a:lvl4pPr marL="1007899" indent="0">
              <a:buNone/>
              <a:defRPr sz="1600"/>
            </a:lvl4pPr>
            <a:lvl5pPr marL="1367864" indent="0">
              <a:buNone/>
              <a:defRPr sz="1600"/>
            </a:lvl5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27" name="Text Placeholder 19">
            <a:extLst>
              <a:ext uri="{FF2B5EF4-FFF2-40B4-BE49-F238E27FC236}">
                <a16:creationId xmlns:a16="http://schemas.microsoft.com/office/drawing/2014/main" id="{9A7362AB-6137-4C5C-9219-392C3875AD9B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9308119" y="4957131"/>
            <a:ext cx="2286000" cy="365760"/>
          </a:xfrm>
        </p:spPr>
        <p:txBody>
          <a:bodyPr>
            <a:noAutofit/>
          </a:bodyPr>
          <a:lstStyle>
            <a:lvl1pPr marL="0" indent="0">
              <a:buNone/>
              <a:defRPr sz="1800"/>
            </a:lvl1pPr>
            <a:lvl2pPr marL="323968" indent="0">
              <a:buNone/>
              <a:defRPr sz="1800"/>
            </a:lvl2pPr>
            <a:lvl3pPr marL="629936" indent="0">
              <a:buNone/>
              <a:defRPr sz="1800"/>
            </a:lvl3pPr>
            <a:lvl4pPr marL="1007899" indent="0">
              <a:buNone/>
              <a:defRPr sz="1800"/>
            </a:lvl4pPr>
            <a:lvl5pPr marL="1367864" indent="0">
              <a:buNone/>
              <a:defRPr sz="1800"/>
            </a:lvl5pPr>
          </a:lstStyle>
          <a:p>
            <a:pPr lvl="0"/>
            <a:r>
              <a:rPr lang="en-US" dirty="0"/>
              <a:t>Name</a:t>
            </a:r>
          </a:p>
        </p:txBody>
      </p:sp>
      <p:sp>
        <p:nvSpPr>
          <p:cNvPr id="28" name="Text Placeholder 21">
            <a:extLst>
              <a:ext uri="{FF2B5EF4-FFF2-40B4-BE49-F238E27FC236}">
                <a16:creationId xmlns:a16="http://schemas.microsoft.com/office/drawing/2014/main" id="{DA6F45F2-E17A-4027-AAA9-B9B703C26A2F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9307751" y="5461004"/>
            <a:ext cx="2286000" cy="365760"/>
          </a:xfrm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323968" indent="0">
              <a:buNone/>
              <a:defRPr sz="1600"/>
            </a:lvl2pPr>
            <a:lvl3pPr marL="629936" indent="0">
              <a:buNone/>
              <a:defRPr sz="1600"/>
            </a:lvl3pPr>
            <a:lvl4pPr marL="1007899" indent="0">
              <a:buNone/>
              <a:defRPr sz="1600"/>
            </a:lvl4pPr>
            <a:lvl5pPr marL="1367864" indent="0">
              <a:buNone/>
              <a:defRPr sz="1600"/>
            </a:lvl5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/>
              <a:t>20XX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8344671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581193" y="729658"/>
            <a:ext cx="11029616" cy="98833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81202" y="2250891"/>
            <a:ext cx="5194769" cy="557784"/>
          </a:xfrm>
        </p:spPr>
        <p:txBody>
          <a:bodyPr anchor="ctr">
            <a:noAutofit/>
          </a:bodyPr>
          <a:lstStyle>
            <a:lvl1pPr marL="0" indent="0">
              <a:buNone/>
              <a:defRPr sz="20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155" indent="0">
              <a:buNone/>
              <a:defRPr sz="2000" b="1"/>
            </a:lvl2pPr>
            <a:lvl3pPr marL="914309" indent="0">
              <a:buNone/>
              <a:defRPr sz="1800" b="1"/>
            </a:lvl3pPr>
            <a:lvl4pPr marL="1371464" indent="0">
              <a:buNone/>
              <a:defRPr sz="1600" b="1"/>
            </a:lvl4pPr>
            <a:lvl5pPr marL="1828618" indent="0">
              <a:buNone/>
              <a:defRPr sz="1600" b="1"/>
            </a:lvl5pPr>
            <a:lvl6pPr marL="2285774" indent="0">
              <a:buNone/>
              <a:defRPr sz="1600" b="1"/>
            </a:lvl6pPr>
            <a:lvl7pPr marL="2742926" indent="0">
              <a:buNone/>
              <a:defRPr sz="1600" b="1"/>
            </a:lvl7pPr>
            <a:lvl8pPr marL="3200080" indent="0">
              <a:buNone/>
              <a:defRPr sz="1600" b="1"/>
            </a:lvl8pPr>
            <a:lvl9pPr marL="3657235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1203" y="2926068"/>
            <a:ext cx="5194767" cy="2934999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16041" y="2250908"/>
            <a:ext cx="5194771" cy="553373"/>
          </a:xfrm>
        </p:spPr>
        <p:txBody>
          <a:bodyPr anchor="ctr">
            <a:noAutofit/>
          </a:bodyPr>
          <a:lstStyle>
            <a:lvl1pPr marL="0" marR="0" indent="0" algn="l" defTabSz="457155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tabLst/>
              <a:defRPr sz="20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155" indent="0">
              <a:buNone/>
              <a:defRPr sz="2000" b="1"/>
            </a:lvl2pPr>
            <a:lvl3pPr marL="914309" indent="0">
              <a:buNone/>
              <a:defRPr sz="1800" b="1"/>
            </a:lvl3pPr>
            <a:lvl4pPr marL="1371464" indent="0">
              <a:buNone/>
              <a:defRPr sz="1600" b="1"/>
            </a:lvl4pPr>
            <a:lvl5pPr marL="1828618" indent="0">
              <a:buNone/>
              <a:defRPr sz="1600" b="1"/>
            </a:lvl5pPr>
            <a:lvl6pPr marL="2285774" indent="0">
              <a:buNone/>
              <a:defRPr sz="1600" b="1"/>
            </a:lvl6pPr>
            <a:lvl7pPr marL="2742926" indent="0">
              <a:buNone/>
              <a:defRPr sz="1600" b="1"/>
            </a:lvl7pPr>
            <a:lvl8pPr marL="3200080" indent="0">
              <a:buNone/>
              <a:defRPr sz="1600" b="1"/>
            </a:lvl8pPr>
            <a:lvl9pPr marL="3657235" indent="0">
              <a:buNone/>
              <a:defRPr sz="1600" b="1"/>
            </a:lvl9pPr>
          </a:lstStyle>
          <a:p>
            <a:pPr marL="0" marR="0" lvl="0" indent="0" algn="l" defTabSz="457155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tabLst/>
              <a:defRPr/>
            </a:pPr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416037" y="2926068"/>
            <a:ext cx="5194771" cy="2934999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/>
              <a:t>20XX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3359664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581193" y="729658"/>
            <a:ext cx="11029616" cy="98833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81191" y="2250891"/>
            <a:ext cx="3200400" cy="557784"/>
          </a:xfrm>
        </p:spPr>
        <p:txBody>
          <a:bodyPr anchor="ctr">
            <a:noAutofit/>
          </a:bodyPr>
          <a:lstStyle>
            <a:lvl1pPr marL="0" indent="0">
              <a:buNone/>
              <a:defRPr sz="20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155" indent="0">
              <a:buNone/>
              <a:defRPr sz="2000" b="1"/>
            </a:lvl2pPr>
            <a:lvl3pPr marL="914309" indent="0">
              <a:buNone/>
              <a:defRPr sz="1800" b="1"/>
            </a:lvl3pPr>
            <a:lvl4pPr marL="1371464" indent="0">
              <a:buNone/>
              <a:defRPr sz="1600" b="1"/>
            </a:lvl4pPr>
            <a:lvl5pPr marL="1828618" indent="0">
              <a:buNone/>
              <a:defRPr sz="1600" b="1"/>
            </a:lvl5pPr>
            <a:lvl6pPr marL="2285774" indent="0">
              <a:buNone/>
              <a:defRPr sz="1600" b="1"/>
            </a:lvl6pPr>
            <a:lvl7pPr marL="2742926" indent="0">
              <a:buNone/>
              <a:defRPr sz="1600" b="1"/>
            </a:lvl7pPr>
            <a:lvl8pPr marL="3200080" indent="0">
              <a:buNone/>
              <a:defRPr sz="1600" b="1"/>
            </a:lvl8pPr>
            <a:lvl9pPr marL="3657235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1195" y="2926068"/>
            <a:ext cx="3200400" cy="2934999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2343" y="2250907"/>
            <a:ext cx="3200400" cy="553373"/>
          </a:xfrm>
        </p:spPr>
        <p:txBody>
          <a:bodyPr anchor="ctr">
            <a:noAutofit/>
          </a:bodyPr>
          <a:lstStyle>
            <a:lvl1pPr marL="0" marR="0" indent="0" algn="l" defTabSz="457155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tabLst/>
              <a:defRPr sz="20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155" indent="0">
              <a:buNone/>
              <a:defRPr sz="2000" b="1"/>
            </a:lvl2pPr>
            <a:lvl3pPr marL="914309" indent="0">
              <a:buNone/>
              <a:defRPr sz="1800" b="1"/>
            </a:lvl3pPr>
            <a:lvl4pPr marL="1371464" indent="0">
              <a:buNone/>
              <a:defRPr sz="1600" b="1"/>
            </a:lvl4pPr>
            <a:lvl5pPr marL="1828618" indent="0">
              <a:buNone/>
              <a:defRPr sz="1600" b="1"/>
            </a:lvl5pPr>
            <a:lvl6pPr marL="2285774" indent="0">
              <a:buNone/>
              <a:defRPr sz="1600" b="1"/>
            </a:lvl6pPr>
            <a:lvl7pPr marL="2742926" indent="0">
              <a:buNone/>
              <a:defRPr sz="1600" b="1"/>
            </a:lvl7pPr>
            <a:lvl8pPr marL="3200080" indent="0">
              <a:buNone/>
              <a:defRPr sz="1600" b="1"/>
            </a:lvl8pPr>
            <a:lvl9pPr marL="3657235" indent="0">
              <a:buNone/>
              <a:defRPr sz="1600" b="1"/>
            </a:lvl9pPr>
          </a:lstStyle>
          <a:p>
            <a:pPr marL="0" marR="0" lvl="0" indent="0" algn="l" defTabSz="457155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tabLst/>
              <a:defRPr/>
            </a:pPr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2341" y="2926067"/>
            <a:ext cx="3200400" cy="2934999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Text Placeholder 4">
            <a:extLst>
              <a:ext uri="{FF2B5EF4-FFF2-40B4-BE49-F238E27FC236}">
                <a16:creationId xmlns:a16="http://schemas.microsoft.com/office/drawing/2014/main" id="{4F00371C-297D-40EF-8A7B-A4A10A3E0F5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243499" y="2250907"/>
            <a:ext cx="3200400" cy="553373"/>
          </a:xfrm>
        </p:spPr>
        <p:txBody>
          <a:bodyPr anchor="ctr">
            <a:noAutofit/>
          </a:bodyPr>
          <a:lstStyle>
            <a:lvl1pPr marL="0" marR="0" indent="0" algn="l" defTabSz="457155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tabLst/>
              <a:defRPr sz="20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155" indent="0">
              <a:buNone/>
              <a:defRPr sz="2000" b="1"/>
            </a:lvl2pPr>
            <a:lvl3pPr marL="914309" indent="0">
              <a:buNone/>
              <a:defRPr sz="1800" b="1"/>
            </a:lvl3pPr>
            <a:lvl4pPr marL="1371464" indent="0">
              <a:buNone/>
              <a:defRPr sz="1600" b="1"/>
            </a:lvl4pPr>
            <a:lvl5pPr marL="1828618" indent="0">
              <a:buNone/>
              <a:defRPr sz="1600" b="1"/>
            </a:lvl5pPr>
            <a:lvl6pPr marL="2285774" indent="0">
              <a:buNone/>
              <a:defRPr sz="1600" b="1"/>
            </a:lvl6pPr>
            <a:lvl7pPr marL="2742926" indent="0">
              <a:buNone/>
              <a:defRPr sz="1600" b="1"/>
            </a:lvl7pPr>
            <a:lvl8pPr marL="3200080" indent="0">
              <a:buNone/>
              <a:defRPr sz="1600" b="1"/>
            </a:lvl8pPr>
            <a:lvl9pPr marL="3657235" indent="0">
              <a:buNone/>
              <a:defRPr sz="1600" b="1"/>
            </a:lvl9pPr>
          </a:lstStyle>
          <a:p>
            <a:pPr marL="0" marR="0" lvl="0" indent="0" algn="l" defTabSz="457155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tabLst/>
              <a:defRPr/>
            </a:pPr>
            <a:r>
              <a:rPr lang="en-US"/>
              <a:t>Click to edit Master text styles</a:t>
            </a:r>
          </a:p>
        </p:txBody>
      </p:sp>
      <p:sp>
        <p:nvSpPr>
          <p:cNvPr id="11" name="Content Placeholder 5">
            <a:extLst>
              <a:ext uri="{FF2B5EF4-FFF2-40B4-BE49-F238E27FC236}">
                <a16:creationId xmlns:a16="http://schemas.microsoft.com/office/drawing/2014/main" id="{54C654D6-9180-439B-AA80-A486173B740A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8243497" y="2926067"/>
            <a:ext cx="3200400" cy="2934999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/>
              <a:t>20XX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3268079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ummar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7E7D0488-B202-4F7B-9F3C-5F35404493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1192" y="3986411"/>
            <a:ext cx="3568661" cy="1872388"/>
          </a:xfrm>
        </p:spPr>
        <p:txBody>
          <a:bodyPr anchor="ctr"/>
          <a:lstStyle/>
          <a:p>
            <a:pPr algn="r"/>
            <a:r>
              <a:rPr lang="en-US">
                <a:solidFill>
                  <a:schemeClr val="tx2"/>
                </a:solidFill>
              </a:rPr>
              <a:t>Click to edit Master title style</a:t>
            </a:r>
            <a:endParaRPr lang="en-US" dirty="0">
              <a:solidFill>
                <a:schemeClr val="tx2"/>
              </a:solidFill>
            </a:endParaRPr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5972A87D-479C-4157-A7C5-33D8FC7B2974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48056" y="768096"/>
            <a:ext cx="2578608" cy="2816352"/>
          </a:xfrm>
          <a:solidFill>
            <a:schemeClr val="accent2"/>
          </a:solidFill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3" name="Picture Placeholder 11">
            <a:extLst>
              <a:ext uri="{FF2B5EF4-FFF2-40B4-BE49-F238E27FC236}">
                <a16:creationId xmlns:a16="http://schemas.microsoft.com/office/drawing/2014/main" id="{78EE581A-A98D-4A1B-B826-3C60801D6672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3352800" y="768096"/>
            <a:ext cx="2578608" cy="2816352"/>
          </a:xfrm>
          <a:solidFill>
            <a:schemeClr val="accent2"/>
          </a:solidFill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4" name="Picture Placeholder 11">
            <a:extLst>
              <a:ext uri="{FF2B5EF4-FFF2-40B4-BE49-F238E27FC236}">
                <a16:creationId xmlns:a16="http://schemas.microsoft.com/office/drawing/2014/main" id="{16AE88BE-E502-4D34-AAE9-6EE48F1ACE29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257544" y="768096"/>
            <a:ext cx="2578608" cy="2816352"/>
          </a:xfrm>
          <a:solidFill>
            <a:schemeClr val="accent2"/>
          </a:solidFill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6" name="Picture Placeholder 11">
            <a:extLst>
              <a:ext uri="{FF2B5EF4-FFF2-40B4-BE49-F238E27FC236}">
                <a16:creationId xmlns:a16="http://schemas.microsoft.com/office/drawing/2014/main" id="{9FD0C6B3-E0D9-4177-8079-178D1B0F530D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9162288" y="768096"/>
            <a:ext cx="2578608" cy="2816352"/>
          </a:xfrm>
          <a:solidFill>
            <a:schemeClr val="accent2"/>
          </a:solidFill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53AD8A25-150B-42DF-B6CC-FB1E5225D51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20393" y="3956066"/>
            <a:ext cx="7225075" cy="1902749"/>
          </a:xfrm>
        </p:spPr>
        <p:txBody>
          <a:bodyPr>
            <a:normAutofit/>
          </a:bodyPr>
          <a:lstStyle>
            <a:lvl1pPr marL="0" indent="0">
              <a:buNone/>
              <a:defRPr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/>
              <a:t>20XX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7868417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os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720F9CA6-0CB1-4A9E-96E4-67800B107E2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05826FB8-73AC-4F8B-BD9C-B5E87FC9C6A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638630" y="457203"/>
            <a:ext cx="3511233" cy="91439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D0F196A1-2430-4797-B656-A38302FAFF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908" y="702156"/>
            <a:ext cx="3568661" cy="118872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F7AE5FA5-AF50-4B00-8E20-1B20A667A3B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908" y="2340864"/>
            <a:ext cx="3568661" cy="3634486"/>
          </a:xfrm>
        </p:spPr>
        <p:txBody>
          <a:bodyPr>
            <a:normAutofit/>
          </a:bodyPr>
          <a:lstStyle>
            <a:lvl1pPr marL="0" indent="0">
              <a:buNone/>
              <a:defRPr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83237575-909D-45C0-B594-0B7A40F04B52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657344" y="0"/>
            <a:ext cx="7534656" cy="6858000"/>
          </a:xfrm>
          <a:solidFill>
            <a:schemeClr val="accent2"/>
          </a:solidFill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/>
              <a:t>20XX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6686947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spect="1"/>
          </p:cNvSpPr>
          <p:nvPr/>
        </p:nvSpPr>
        <p:spPr>
          <a:xfrm>
            <a:off x="447819" y="5141990"/>
            <a:ext cx="11290860" cy="1258827"/>
          </a:xfrm>
          <a:prstGeom prst="rect">
            <a:avLst/>
          </a:prstGeom>
          <a:solidFill>
            <a:srgbClr val="46535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203" y="2393958"/>
            <a:ext cx="11029615" cy="2147467"/>
          </a:xfrm>
        </p:spPr>
        <p:txBody>
          <a:bodyPr anchor="b">
            <a:normAutofit/>
          </a:bodyPr>
          <a:lstStyle>
            <a:lvl1pPr algn="l">
              <a:defRPr sz="3600" b="0" cap="all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81203" y="4541417"/>
            <a:ext cx="11029615" cy="600556"/>
          </a:xfrm>
        </p:spPr>
        <p:txBody>
          <a:bodyPr anchor="t">
            <a:normAutofit/>
          </a:bodyPr>
          <a:lstStyle>
            <a:lvl1pPr marL="0" indent="0" algn="l">
              <a:buNone/>
              <a:defRPr sz="1800" cap="all">
                <a:solidFill>
                  <a:schemeClr val="accent1"/>
                </a:solidFill>
              </a:defRPr>
            </a:lvl1pPr>
            <a:lvl2pPr marL="457155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3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46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618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77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292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08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235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619017447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193" y="729658"/>
            <a:ext cx="11029616" cy="98833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81203" y="2228004"/>
            <a:ext cx="5194767" cy="363304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16050" y="2228004"/>
            <a:ext cx="5194769" cy="363304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/>
              <a:t>20XX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990889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/>
              <a:t>20XX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05920950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spect="1"/>
          </p:cNvSpPr>
          <p:nvPr/>
        </p:nvSpPr>
        <p:spPr>
          <a:xfrm>
            <a:off x="447817" y="601201"/>
            <a:ext cx="3682723" cy="5815475"/>
          </a:xfrm>
          <a:prstGeom prst="rect">
            <a:avLst/>
          </a:prstGeom>
          <a:solidFill>
            <a:srgbClr val="46535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7859" y="933454"/>
            <a:ext cx="3031852" cy="1722419"/>
          </a:xfrm>
        </p:spPr>
        <p:txBody>
          <a:bodyPr anchor="b">
            <a:normAutofit/>
          </a:bodyPr>
          <a:lstStyle>
            <a:lvl1pPr algn="l">
              <a:defRPr sz="24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00936" y="1179829"/>
            <a:ext cx="6650991" cy="4658216"/>
          </a:xfrm>
        </p:spPr>
        <p:txBody>
          <a:bodyPr anchor="ctr">
            <a:normAutofit/>
          </a:bodyPr>
          <a:lstStyle>
            <a:lvl1pPr>
              <a:defRPr sz="2000">
                <a:solidFill>
                  <a:schemeClr val="tx2"/>
                </a:solidFill>
              </a:defRPr>
            </a:lvl1pPr>
            <a:lvl2pPr>
              <a:defRPr sz="1800">
                <a:solidFill>
                  <a:schemeClr val="tx2"/>
                </a:solidFill>
              </a:defRPr>
            </a:lvl2pPr>
            <a:lvl3pPr>
              <a:defRPr sz="1600">
                <a:solidFill>
                  <a:schemeClr val="tx2"/>
                </a:solidFill>
              </a:defRPr>
            </a:lvl3pPr>
            <a:lvl4pPr>
              <a:defRPr sz="1400">
                <a:solidFill>
                  <a:schemeClr val="tx2"/>
                </a:solidFill>
              </a:defRPr>
            </a:lvl4pPr>
            <a:lvl5pPr>
              <a:defRPr sz="1400">
                <a:solidFill>
                  <a:schemeClr val="tx2"/>
                </a:solidFill>
              </a:defRPr>
            </a:lvl5pPr>
            <a:lvl6pPr>
              <a:defRPr sz="1400">
                <a:solidFill>
                  <a:schemeClr val="tx2"/>
                </a:solidFill>
              </a:defRPr>
            </a:lvl6pPr>
            <a:lvl7pPr>
              <a:defRPr sz="1400">
                <a:solidFill>
                  <a:schemeClr val="tx2"/>
                </a:solidFill>
              </a:defRPr>
            </a:lvl7pPr>
            <a:lvl8pPr>
              <a:defRPr sz="1400">
                <a:solidFill>
                  <a:schemeClr val="tx2"/>
                </a:solidFill>
              </a:defRPr>
            </a:lvl8pPr>
            <a:lvl9pPr>
              <a:defRPr sz="1400">
                <a:solidFill>
                  <a:schemeClr val="tx2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7859" y="2836654"/>
            <a:ext cx="3031852" cy="3001392"/>
          </a:xfrm>
        </p:spPr>
        <p:txBody>
          <a:bodyPr anchor="t">
            <a:normAutofit/>
          </a:bodyPr>
          <a:lstStyle>
            <a:lvl1pPr marL="0" indent="0" algn="l">
              <a:buNone/>
              <a:defRPr sz="1600">
                <a:solidFill>
                  <a:srgbClr val="FFFFFF"/>
                </a:solidFill>
              </a:defRPr>
            </a:lvl1pPr>
            <a:lvl2pPr marL="457155" indent="0">
              <a:buNone/>
              <a:defRPr sz="1100"/>
            </a:lvl2pPr>
            <a:lvl3pPr marL="914309" indent="0">
              <a:buNone/>
              <a:defRPr sz="1000"/>
            </a:lvl3pPr>
            <a:lvl4pPr marL="1371464" indent="0">
              <a:buNone/>
              <a:defRPr sz="900"/>
            </a:lvl4pPr>
            <a:lvl5pPr marL="1828618" indent="0">
              <a:buNone/>
              <a:defRPr sz="900"/>
            </a:lvl5pPr>
            <a:lvl6pPr marL="2285774" indent="0">
              <a:buNone/>
              <a:defRPr sz="900"/>
            </a:lvl6pPr>
            <a:lvl7pPr marL="2742926" indent="0">
              <a:buNone/>
              <a:defRPr sz="900"/>
            </a:lvl7pPr>
            <a:lvl8pPr marL="3200080" indent="0">
              <a:buNone/>
              <a:defRPr sz="900"/>
            </a:lvl8pPr>
            <a:lvl9pPr marL="3657235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Footer Placeholder 9">
            <a:extLst>
              <a:ext uri="{FF2B5EF4-FFF2-40B4-BE49-F238E27FC236}">
                <a16:creationId xmlns:a16="http://schemas.microsoft.com/office/drawing/2014/main" id="{B72412AE-119E-4982-8B24-63365EFCA7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81193" y="6452606"/>
            <a:ext cx="6917211" cy="365125"/>
          </a:xfrm>
        </p:spPr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0B919CC2-2A65-446F-B538-9E624903544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605962" y="6456932"/>
            <a:ext cx="2844799" cy="365125"/>
          </a:xfrm>
        </p:spPr>
        <p:txBody>
          <a:bodyPr/>
          <a:lstStyle/>
          <a:p>
            <a:r>
              <a:rPr lang="en-US" dirty="0"/>
              <a:t>20XX</a:t>
            </a:r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7FC4BB19-6AD1-45CF-9F99-00B109890F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558310" y="6456932"/>
            <a:ext cx="1052511" cy="365125"/>
          </a:xfrm>
        </p:spPr>
        <p:txBody>
          <a:bodyPr/>
          <a:lstStyle/>
          <a:p>
            <a:fld id="{3A98EE3D-8CD1-4C3F-BD1C-C98C9596463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7440362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193" y="4693389"/>
            <a:ext cx="11029616" cy="566738"/>
          </a:xfrm>
        </p:spPr>
        <p:txBody>
          <a:bodyPr anchor="b">
            <a:normAutofit/>
          </a:bodyPr>
          <a:lstStyle>
            <a:lvl1pPr algn="l">
              <a:defRPr sz="24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47817" y="641366"/>
            <a:ext cx="11290859" cy="3651249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155" indent="0">
              <a:buNone/>
              <a:defRPr sz="1600"/>
            </a:lvl2pPr>
            <a:lvl3pPr marL="914309" indent="0">
              <a:buNone/>
              <a:defRPr sz="1600"/>
            </a:lvl3pPr>
            <a:lvl4pPr marL="1371464" indent="0">
              <a:buNone/>
              <a:defRPr sz="1600"/>
            </a:lvl4pPr>
            <a:lvl5pPr marL="1828618" indent="0">
              <a:buNone/>
              <a:defRPr sz="1600"/>
            </a:lvl5pPr>
            <a:lvl6pPr marL="2285774" indent="0">
              <a:buNone/>
              <a:defRPr sz="1600"/>
            </a:lvl6pPr>
            <a:lvl7pPr marL="2742926" indent="0">
              <a:buNone/>
              <a:defRPr sz="1600"/>
            </a:lvl7pPr>
            <a:lvl8pPr marL="3200080" indent="0">
              <a:buNone/>
              <a:defRPr sz="1600"/>
            </a:lvl8pPr>
            <a:lvl9pPr marL="3657235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81202" y="5260127"/>
            <a:ext cx="11029617" cy="998148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155" indent="0">
              <a:buNone/>
              <a:defRPr sz="1200"/>
            </a:lvl2pPr>
            <a:lvl3pPr marL="914309" indent="0">
              <a:buNone/>
              <a:defRPr sz="1000"/>
            </a:lvl3pPr>
            <a:lvl4pPr marL="1371464" indent="0">
              <a:buNone/>
              <a:defRPr sz="900"/>
            </a:lvl4pPr>
            <a:lvl5pPr marL="1828618" indent="0">
              <a:buNone/>
              <a:defRPr sz="900"/>
            </a:lvl5pPr>
            <a:lvl6pPr marL="2285774" indent="0">
              <a:buNone/>
              <a:defRPr sz="900"/>
            </a:lvl6pPr>
            <a:lvl7pPr marL="2742926" indent="0">
              <a:buNone/>
              <a:defRPr sz="900"/>
            </a:lvl7pPr>
            <a:lvl8pPr marL="3200080" indent="0">
              <a:buNone/>
              <a:defRPr sz="900"/>
            </a:lvl8pPr>
            <a:lvl9pPr marL="3657235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l"/>
            <a:r>
              <a:rPr lang="en-US" dirty="0"/>
              <a:t>Sample Footer Text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/>
              <a:t>20XX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00880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ummar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itle 1">
            <a:extLst>
              <a:ext uri="{FF2B5EF4-FFF2-40B4-BE49-F238E27FC236}">
                <a16:creationId xmlns:a16="http://schemas.microsoft.com/office/drawing/2014/main" id="{EB7D440C-EA2F-4FF9-B6F4-22EA926697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56259" y="787564"/>
            <a:ext cx="4871711" cy="1416441"/>
          </a:xfrm>
        </p:spPr>
        <p:txBody>
          <a:bodyPr anchor="b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21" name="Freeform: Shape 20">
            <a:extLst>
              <a:ext uri="{FF2B5EF4-FFF2-40B4-BE49-F238E27FC236}">
                <a16:creationId xmlns:a16="http://schemas.microsoft.com/office/drawing/2014/main" id="{66B68CCF-1146-4548-9EA2-0D6454607BE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050277" y="4013624"/>
            <a:ext cx="3193475" cy="2857712"/>
          </a:xfrm>
          <a:custGeom>
            <a:avLst/>
            <a:gdLst>
              <a:gd name="connsiteX0" fmla="*/ 1827545 w 3193475"/>
              <a:gd name="connsiteY0" fmla="*/ 0 h 2872953"/>
              <a:gd name="connsiteX1" fmla="*/ 2402028 w 3193475"/>
              <a:gd name="connsiteY1" fmla="*/ 124796 h 2872953"/>
              <a:gd name="connsiteX2" fmla="*/ 2821017 w 3193475"/>
              <a:gd name="connsiteY2" fmla="*/ 461508 h 2872953"/>
              <a:gd name="connsiteX3" fmla="*/ 3193475 w 3193475"/>
              <a:gd name="connsiteY3" fmla="*/ 1654162 h 2872953"/>
              <a:gd name="connsiteX4" fmla="*/ 3027565 w 3193475"/>
              <a:gd name="connsiteY4" fmla="*/ 2143282 h 2872953"/>
              <a:gd name="connsiteX5" fmla="*/ 2536346 w 3193475"/>
              <a:gd name="connsiteY5" fmla="*/ 2598725 h 2872953"/>
              <a:gd name="connsiteX6" fmla="*/ 2428344 w 3193475"/>
              <a:gd name="connsiteY6" fmla="*/ 2685847 h 2872953"/>
              <a:gd name="connsiteX7" fmla="*/ 2197829 w 3193475"/>
              <a:gd name="connsiteY7" fmla="*/ 2866199 h 2872953"/>
              <a:gd name="connsiteX8" fmla="*/ 2188094 w 3193475"/>
              <a:gd name="connsiteY8" fmla="*/ 2872953 h 2872953"/>
              <a:gd name="connsiteX9" fmla="*/ 777457 w 3193475"/>
              <a:gd name="connsiteY9" fmla="*/ 2872953 h 2872953"/>
              <a:gd name="connsiteX10" fmla="*/ 754702 w 3193475"/>
              <a:gd name="connsiteY10" fmla="*/ 2856756 h 2872953"/>
              <a:gd name="connsiteX11" fmla="*/ 371841 w 3193475"/>
              <a:gd name="connsiteY11" fmla="*/ 2411425 h 2872953"/>
              <a:gd name="connsiteX12" fmla="*/ 247255 w 3193475"/>
              <a:gd name="connsiteY12" fmla="*/ 2228976 h 2872953"/>
              <a:gd name="connsiteX13" fmla="*/ 0 w 3193475"/>
              <a:gd name="connsiteY13" fmla="*/ 1654162 h 2872953"/>
              <a:gd name="connsiteX14" fmla="*/ 149395 w 3193475"/>
              <a:gd name="connsiteY14" fmla="*/ 1035110 h 2872953"/>
              <a:gd name="connsiteX15" fmla="*/ 561394 w 3193475"/>
              <a:gd name="connsiteY15" fmla="*/ 503177 h 2872953"/>
              <a:gd name="connsiteX16" fmla="*/ 1157053 w 3193475"/>
              <a:gd name="connsiteY16" fmla="*/ 134285 h 2872953"/>
              <a:gd name="connsiteX17" fmla="*/ 1827545 w 3193475"/>
              <a:gd name="connsiteY17" fmla="*/ 0 h 28729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3193475" h="2872953">
                <a:moveTo>
                  <a:pt x="1827545" y="0"/>
                </a:moveTo>
                <a:cubicBezTo>
                  <a:pt x="2037520" y="0"/>
                  <a:pt x="2230773" y="42027"/>
                  <a:pt x="2402028" y="124796"/>
                </a:cubicBezTo>
                <a:cubicBezTo>
                  <a:pt x="2562524" y="202427"/>
                  <a:pt x="2703490" y="315735"/>
                  <a:pt x="2821017" y="461508"/>
                </a:cubicBezTo>
                <a:cubicBezTo>
                  <a:pt x="3061214" y="759545"/>
                  <a:pt x="3193475" y="1183094"/>
                  <a:pt x="3193475" y="1654162"/>
                </a:cubicBezTo>
                <a:cubicBezTo>
                  <a:pt x="3193475" y="1842105"/>
                  <a:pt x="3142283" y="1992944"/>
                  <a:pt x="3027565" y="2143282"/>
                </a:cubicBezTo>
                <a:cubicBezTo>
                  <a:pt x="2907570" y="2300544"/>
                  <a:pt x="2727269" y="2445389"/>
                  <a:pt x="2536346" y="2598725"/>
                </a:cubicBezTo>
                <a:cubicBezTo>
                  <a:pt x="2501122" y="2626981"/>
                  <a:pt x="2464732" y="2656236"/>
                  <a:pt x="2428344" y="2685847"/>
                </a:cubicBezTo>
                <a:cubicBezTo>
                  <a:pt x="2346914" y="2752098"/>
                  <a:pt x="2270983" y="2812645"/>
                  <a:pt x="2197829" y="2866199"/>
                </a:cubicBezTo>
                <a:lnTo>
                  <a:pt x="2188094" y="2872953"/>
                </a:lnTo>
                <a:lnTo>
                  <a:pt x="777457" y="2872953"/>
                </a:lnTo>
                <a:lnTo>
                  <a:pt x="754702" y="2856756"/>
                </a:lnTo>
                <a:cubicBezTo>
                  <a:pt x="619495" y="2746040"/>
                  <a:pt x="493987" y="2598886"/>
                  <a:pt x="371841" y="2411425"/>
                </a:cubicBezTo>
                <a:cubicBezTo>
                  <a:pt x="329216" y="2345995"/>
                  <a:pt x="287550" y="2286487"/>
                  <a:pt x="247255" y="2228976"/>
                </a:cubicBezTo>
                <a:cubicBezTo>
                  <a:pt x="80248" y="1990517"/>
                  <a:pt x="0" y="1866507"/>
                  <a:pt x="0" y="1654162"/>
                </a:cubicBezTo>
                <a:cubicBezTo>
                  <a:pt x="0" y="1443317"/>
                  <a:pt x="50301" y="1235038"/>
                  <a:pt x="149395" y="1035110"/>
                </a:cubicBezTo>
                <a:cubicBezTo>
                  <a:pt x="246364" y="839532"/>
                  <a:pt x="384999" y="660510"/>
                  <a:pt x="561394" y="503177"/>
                </a:cubicBezTo>
                <a:cubicBezTo>
                  <a:pt x="734774" y="348485"/>
                  <a:pt x="940705" y="220908"/>
                  <a:pt x="1157053" y="134285"/>
                </a:cubicBezTo>
                <a:cubicBezTo>
                  <a:pt x="1379225" y="45167"/>
                  <a:pt x="1604893" y="0"/>
                  <a:pt x="1827545" y="0"/>
                </a:cubicBezTo>
                <a:close/>
              </a:path>
            </a:pathLst>
          </a:custGeom>
          <a:noFill/>
          <a:ln w="1905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800"/>
          </a:p>
        </p:txBody>
      </p:sp>
      <p:sp>
        <p:nvSpPr>
          <p:cNvPr id="23" name="Freeform: Shape 22">
            <a:extLst>
              <a:ext uri="{FF2B5EF4-FFF2-40B4-BE49-F238E27FC236}">
                <a16:creationId xmlns:a16="http://schemas.microsoft.com/office/drawing/2014/main" id="{D83BB758-A5BB-4B68-9C64-F48A2B02286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-17145" y="-15241"/>
            <a:ext cx="5092793" cy="4915765"/>
          </a:xfrm>
          <a:custGeom>
            <a:avLst/>
            <a:gdLst>
              <a:gd name="connsiteX0" fmla="*/ 1377974 w 5104070"/>
              <a:gd name="connsiteY0" fmla="*/ 0 h 4929100"/>
              <a:gd name="connsiteX1" fmla="*/ 3932034 w 5104070"/>
              <a:gd name="connsiteY1" fmla="*/ 0 h 4929100"/>
              <a:gd name="connsiteX2" fmla="*/ 3937299 w 5104070"/>
              <a:gd name="connsiteY2" fmla="*/ 2843 h 4929100"/>
              <a:gd name="connsiteX3" fmla="*/ 4460064 w 5104070"/>
              <a:gd name="connsiteY3" fmla="*/ 459139 h 4929100"/>
              <a:gd name="connsiteX4" fmla="*/ 5104070 w 5104070"/>
              <a:gd name="connsiteY4" fmla="*/ 2460998 h 4929100"/>
              <a:gd name="connsiteX5" fmla="*/ 4817201 w 5104070"/>
              <a:gd name="connsiteY5" fmla="*/ 3281981 h 4929100"/>
              <a:gd name="connsiteX6" fmla="*/ 3967850 w 5104070"/>
              <a:gd name="connsiteY6" fmla="*/ 4046437 h 4929100"/>
              <a:gd name="connsiteX7" fmla="*/ 3781107 w 5104070"/>
              <a:gd name="connsiteY7" fmla="*/ 4192670 h 4929100"/>
              <a:gd name="connsiteX8" fmla="*/ 2246633 w 5104070"/>
              <a:gd name="connsiteY8" fmla="*/ 4929100 h 4929100"/>
              <a:gd name="connsiteX9" fmla="*/ 225276 w 5104070"/>
              <a:gd name="connsiteY9" fmla="*/ 3732056 h 4929100"/>
              <a:gd name="connsiteX10" fmla="*/ 9858 w 5104070"/>
              <a:gd name="connsiteY10" fmla="*/ 3425818 h 4929100"/>
              <a:gd name="connsiteX11" fmla="*/ 0 w 5104070"/>
              <a:gd name="connsiteY11" fmla="*/ 3412020 h 4929100"/>
              <a:gd name="connsiteX12" fmla="*/ 0 w 5104070"/>
              <a:gd name="connsiteY12" fmla="*/ 1153046 h 4929100"/>
              <a:gd name="connsiteX13" fmla="*/ 145339 w 5104070"/>
              <a:gd name="connsiteY13" fmla="*/ 951430 h 4929100"/>
              <a:gd name="connsiteX14" fmla="*/ 553026 w 5104070"/>
              <a:gd name="connsiteY14" fmla="*/ 529081 h 4929100"/>
              <a:gd name="connsiteX15" fmla="*/ 1306374 w 5104070"/>
              <a:gd name="connsiteY15" fmla="*/ 31471 h 4929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5104070" h="4929100">
                <a:moveTo>
                  <a:pt x="1377974" y="0"/>
                </a:moveTo>
                <a:lnTo>
                  <a:pt x="3932034" y="0"/>
                </a:lnTo>
                <a:lnTo>
                  <a:pt x="3937299" y="2843"/>
                </a:lnTo>
                <a:cubicBezTo>
                  <a:pt x="4132450" y="122773"/>
                  <a:pt x="4307655" y="275630"/>
                  <a:pt x="4460064" y="459139"/>
                </a:cubicBezTo>
                <a:cubicBezTo>
                  <a:pt x="4875381" y="959392"/>
                  <a:pt x="5104070" y="1670314"/>
                  <a:pt x="5104070" y="2460998"/>
                </a:cubicBezTo>
                <a:cubicBezTo>
                  <a:pt x="5104070" y="2776458"/>
                  <a:pt x="5015557" y="3029640"/>
                  <a:pt x="4817201" y="3281981"/>
                </a:cubicBezTo>
                <a:cubicBezTo>
                  <a:pt x="4609722" y="3545944"/>
                  <a:pt x="4297968" y="3789065"/>
                  <a:pt x="3967850" y="4046437"/>
                </a:cubicBezTo>
                <a:cubicBezTo>
                  <a:pt x="3906945" y="4093864"/>
                  <a:pt x="3844025" y="4142969"/>
                  <a:pt x="3781107" y="4192670"/>
                </a:cubicBezTo>
                <a:cubicBezTo>
                  <a:pt x="3217912" y="4637475"/>
                  <a:pt x="2806863" y="4929100"/>
                  <a:pt x="2246633" y="4929100"/>
                </a:cubicBezTo>
                <a:cubicBezTo>
                  <a:pt x="1393015" y="4929100"/>
                  <a:pt x="788471" y="4571125"/>
                  <a:pt x="225276" y="3732056"/>
                </a:cubicBezTo>
                <a:cubicBezTo>
                  <a:pt x="151575" y="3622232"/>
                  <a:pt x="79531" y="3522350"/>
                  <a:pt x="9858" y="3425818"/>
                </a:cubicBezTo>
                <a:lnTo>
                  <a:pt x="0" y="3412020"/>
                </a:lnTo>
                <a:lnTo>
                  <a:pt x="0" y="1153046"/>
                </a:lnTo>
                <a:lnTo>
                  <a:pt x="145339" y="951430"/>
                </a:lnTo>
                <a:cubicBezTo>
                  <a:pt x="264349" y="802264"/>
                  <a:pt x="400526" y="661122"/>
                  <a:pt x="553026" y="529081"/>
                </a:cubicBezTo>
                <a:cubicBezTo>
                  <a:pt x="777865" y="334344"/>
                  <a:pt x="1034363" y="165207"/>
                  <a:pt x="1306374" y="31471"/>
                </a:cubicBezTo>
                <a:close/>
              </a:path>
            </a:pathLst>
          </a:custGeom>
          <a:noFill/>
          <a:ln w="1905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800"/>
          </a:p>
        </p:txBody>
      </p:sp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8BA96416-48F7-4C79-AEF8-10818B539F4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179939" y="4122903"/>
            <a:ext cx="2982935" cy="2748432"/>
          </a:xfrm>
          <a:custGeom>
            <a:avLst/>
            <a:gdLst>
              <a:gd name="connsiteX0" fmla="*/ 1707059 w 2982935"/>
              <a:gd name="connsiteY0" fmla="*/ 0 h 2763672"/>
              <a:gd name="connsiteX1" fmla="*/ 2243667 w 2982935"/>
              <a:gd name="connsiteY1" fmla="*/ 117307 h 2763672"/>
              <a:gd name="connsiteX2" fmla="*/ 2635032 w 2982935"/>
              <a:gd name="connsiteY2" fmla="*/ 433812 h 2763672"/>
              <a:gd name="connsiteX3" fmla="*/ 2982935 w 2982935"/>
              <a:gd name="connsiteY3" fmla="*/ 1554893 h 2763672"/>
              <a:gd name="connsiteX4" fmla="*/ 2827963 w 2982935"/>
              <a:gd name="connsiteY4" fmla="*/ 2014661 h 2763672"/>
              <a:gd name="connsiteX5" fmla="*/ 2369129 w 2982935"/>
              <a:gd name="connsiteY5" fmla="*/ 2442771 h 2763672"/>
              <a:gd name="connsiteX6" fmla="*/ 2268247 w 2982935"/>
              <a:gd name="connsiteY6" fmla="*/ 2524664 h 2763672"/>
              <a:gd name="connsiteX7" fmla="*/ 2052930 w 2982935"/>
              <a:gd name="connsiteY7" fmla="*/ 2694193 h 2763672"/>
              <a:gd name="connsiteX8" fmla="*/ 1953421 w 2982935"/>
              <a:gd name="connsiteY8" fmla="*/ 2763672 h 2763672"/>
              <a:gd name="connsiteX9" fmla="*/ 814328 w 2982935"/>
              <a:gd name="connsiteY9" fmla="*/ 2763672 h 2763672"/>
              <a:gd name="connsiteX10" fmla="*/ 704946 w 2982935"/>
              <a:gd name="connsiteY10" fmla="*/ 2685317 h 2763672"/>
              <a:gd name="connsiteX11" fmla="*/ 347327 w 2982935"/>
              <a:gd name="connsiteY11" fmla="*/ 2266711 h 2763672"/>
              <a:gd name="connsiteX12" fmla="*/ 230954 w 2982935"/>
              <a:gd name="connsiteY12" fmla="*/ 2095212 h 2763672"/>
              <a:gd name="connsiteX13" fmla="*/ 0 w 2982935"/>
              <a:gd name="connsiteY13" fmla="*/ 1554893 h 2763672"/>
              <a:gd name="connsiteX14" fmla="*/ 139546 w 2982935"/>
              <a:gd name="connsiteY14" fmla="*/ 972991 h 2763672"/>
              <a:gd name="connsiteX15" fmla="*/ 524383 w 2982935"/>
              <a:gd name="connsiteY15" fmla="*/ 472981 h 2763672"/>
              <a:gd name="connsiteX16" fmla="*/ 1080770 w 2982935"/>
              <a:gd name="connsiteY16" fmla="*/ 126226 h 2763672"/>
              <a:gd name="connsiteX17" fmla="*/ 1707059 w 2982935"/>
              <a:gd name="connsiteY17" fmla="*/ 0 h 27636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982935" h="2763672">
                <a:moveTo>
                  <a:pt x="1707059" y="0"/>
                </a:moveTo>
                <a:cubicBezTo>
                  <a:pt x="1903190" y="0"/>
                  <a:pt x="2083702" y="39504"/>
                  <a:pt x="2243667" y="117307"/>
                </a:cubicBezTo>
                <a:cubicBezTo>
                  <a:pt x="2393582" y="190279"/>
                  <a:pt x="2525254" y="296787"/>
                  <a:pt x="2635032" y="433812"/>
                </a:cubicBezTo>
                <a:cubicBezTo>
                  <a:pt x="2859393" y="713964"/>
                  <a:pt x="2982935" y="1112094"/>
                  <a:pt x="2982935" y="1554893"/>
                </a:cubicBezTo>
                <a:cubicBezTo>
                  <a:pt x="2982935" y="1731557"/>
                  <a:pt x="2935118" y="1873344"/>
                  <a:pt x="2827963" y="2014661"/>
                </a:cubicBezTo>
                <a:cubicBezTo>
                  <a:pt x="2715879" y="2162485"/>
                  <a:pt x="2547465" y="2298637"/>
                  <a:pt x="2369129" y="2442771"/>
                </a:cubicBezTo>
                <a:cubicBezTo>
                  <a:pt x="2336227" y="2469331"/>
                  <a:pt x="2302237" y="2496831"/>
                  <a:pt x="2268247" y="2524664"/>
                </a:cubicBezTo>
                <a:cubicBezTo>
                  <a:pt x="2192186" y="2586939"/>
                  <a:pt x="2121261" y="2643853"/>
                  <a:pt x="2052930" y="2694193"/>
                </a:cubicBezTo>
                <a:lnTo>
                  <a:pt x="1953421" y="2763672"/>
                </a:lnTo>
                <a:lnTo>
                  <a:pt x="814328" y="2763672"/>
                </a:lnTo>
                <a:lnTo>
                  <a:pt x="704946" y="2685317"/>
                </a:lnTo>
                <a:cubicBezTo>
                  <a:pt x="578653" y="2581245"/>
                  <a:pt x="461419" y="2442922"/>
                  <a:pt x="347327" y="2266711"/>
                </a:cubicBezTo>
                <a:cubicBezTo>
                  <a:pt x="307512" y="2205208"/>
                  <a:pt x="268593" y="2149271"/>
                  <a:pt x="230954" y="2095212"/>
                </a:cubicBezTo>
                <a:cubicBezTo>
                  <a:pt x="74958" y="1871063"/>
                  <a:pt x="0" y="1754495"/>
                  <a:pt x="0" y="1554893"/>
                </a:cubicBezTo>
                <a:cubicBezTo>
                  <a:pt x="0" y="1356701"/>
                  <a:pt x="46984" y="1160921"/>
                  <a:pt x="139546" y="972991"/>
                </a:cubicBezTo>
                <a:cubicBezTo>
                  <a:pt x="230122" y="789150"/>
                  <a:pt x="359617" y="620872"/>
                  <a:pt x="524383" y="472981"/>
                </a:cubicBezTo>
                <a:cubicBezTo>
                  <a:pt x="686332" y="327572"/>
                  <a:pt x="878686" y="207651"/>
                  <a:pt x="1080770" y="126226"/>
                </a:cubicBezTo>
                <a:cubicBezTo>
                  <a:pt x="1288295" y="42456"/>
                  <a:pt x="1499085" y="0"/>
                  <a:pt x="1707059" y="0"/>
                </a:cubicBezTo>
                <a:close/>
              </a:path>
            </a:pathLst>
          </a:custGeom>
          <a:noFill/>
          <a:ln w="1905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800"/>
          </a:p>
        </p:txBody>
      </p:sp>
      <p:sp>
        <p:nvSpPr>
          <p:cNvPr id="29" name="Picture Placeholder 28">
            <a:extLst>
              <a:ext uri="{FF2B5EF4-FFF2-40B4-BE49-F238E27FC236}">
                <a16:creationId xmlns:a16="http://schemas.microsoft.com/office/drawing/2014/main" id="{DF260F44-5337-4D98-A196-BF28D943076F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" y="16"/>
            <a:ext cx="4871651" cy="4716849"/>
          </a:xfrm>
          <a:custGeom>
            <a:avLst/>
            <a:gdLst>
              <a:gd name="connsiteX0" fmla="*/ 1855557 w 4888754"/>
              <a:gd name="connsiteY0" fmla="*/ 0 h 4745424"/>
              <a:gd name="connsiteX1" fmla="*/ 3464120 w 4888754"/>
              <a:gd name="connsiteY1" fmla="*/ 0 h 4745424"/>
              <a:gd name="connsiteX2" fmla="*/ 3621403 w 4888754"/>
              <a:gd name="connsiteY2" fmla="*/ 62975 h 4745424"/>
              <a:gd name="connsiteX3" fmla="*/ 4292333 w 4888754"/>
              <a:gd name="connsiteY3" fmla="*/ 588555 h 4745424"/>
              <a:gd name="connsiteX4" fmla="*/ 4888754 w 4888754"/>
              <a:gd name="connsiteY4" fmla="*/ 2450197 h 4745424"/>
              <a:gd name="connsiteX5" fmla="*/ 4623081 w 4888754"/>
              <a:gd name="connsiteY5" fmla="*/ 3213676 h 4745424"/>
              <a:gd name="connsiteX6" fmla="*/ 3836488 w 4888754"/>
              <a:gd name="connsiteY6" fmla="*/ 3924586 h 4745424"/>
              <a:gd name="connsiteX7" fmla="*/ 3663543 w 4888754"/>
              <a:gd name="connsiteY7" fmla="*/ 4060576 h 4745424"/>
              <a:gd name="connsiteX8" fmla="*/ 2242449 w 4888754"/>
              <a:gd name="connsiteY8" fmla="*/ 4745424 h 4745424"/>
              <a:gd name="connsiteX9" fmla="*/ 370446 w 4888754"/>
              <a:gd name="connsiteY9" fmla="*/ 3632225 h 4745424"/>
              <a:gd name="connsiteX10" fmla="*/ 170945 w 4888754"/>
              <a:gd name="connsiteY10" fmla="*/ 3347437 h 4745424"/>
              <a:gd name="connsiteX11" fmla="*/ 77151 w 4888754"/>
              <a:gd name="connsiteY11" fmla="*/ 3215612 h 4745424"/>
              <a:gd name="connsiteX12" fmla="*/ 0 w 4888754"/>
              <a:gd name="connsiteY12" fmla="*/ 3102319 h 4745424"/>
              <a:gd name="connsiteX13" fmla="*/ 0 w 4888754"/>
              <a:gd name="connsiteY13" fmla="*/ 1516168 h 4745424"/>
              <a:gd name="connsiteX14" fmla="*/ 14241 w 4888754"/>
              <a:gd name="connsiteY14" fmla="*/ 1483904 h 4745424"/>
              <a:gd name="connsiteX15" fmla="*/ 673980 w 4888754"/>
              <a:gd name="connsiteY15" fmla="*/ 653598 h 4745424"/>
              <a:gd name="connsiteX16" fmla="*/ 1627813 w 4888754"/>
              <a:gd name="connsiteY16" fmla="*/ 77786 h 47454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888754" h="4745424">
                <a:moveTo>
                  <a:pt x="1855557" y="0"/>
                </a:moveTo>
                <a:lnTo>
                  <a:pt x="3464120" y="0"/>
                </a:lnTo>
                <a:lnTo>
                  <a:pt x="3621403" y="62975"/>
                </a:lnTo>
                <a:cubicBezTo>
                  <a:pt x="3878407" y="184151"/>
                  <a:pt x="4104136" y="361015"/>
                  <a:pt x="4292333" y="588555"/>
                </a:cubicBezTo>
                <a:cubicBezTo>
                  <a:pt x="4676963" y="1053769"/>
                  <a:pt x="4888754" y="1714895"/>
                  <a:pt x="4888754" y="2450197"/>
                </a:cubicBezTo>
                <a:cubicBezTo>
                  <a:pt x="4888754" y="2743561"/>
                  <a:pt x="4806780" y="2979009"/>
                  <a:pt x="4623081" y="3213676"/>
                </a:cubicBezTo>
                <a:cubicBezTo>
                  <a:pt x="4430933" y="3459149"/>
                  <a:pt x="4142214" y="3685241"/>
                  <a:pt x="3836488" y="3924586"/>
                </a:cubicBezTo>
                <a:cubicBezTo>
                  <a:pt x="3780082" y="3968691"/>
                  <a:pt x="3721812" y="4014356"/>
                  <a:pt x="3663543" y="4060576"/>
                </a:cubicBezTo>
                <a:cubicBezTo>
                  <a:pt x="3141962" y="4474226"/>
                  <a:pt x="2761284" y="4745424"/>
                  <a:pt x="2242449" y="4745424"/>
                </a:cubicBezTo>
                <a:cubicBezTo>
                  <a:pt x="1451903" y="4745424"/>
                  <a:pt x="892027" y="4412522"/>
                  <a:pt x="370446" y="3632225"/>
                </a:cubicBezTo>
                <a:cubicBezTo>
                  <a:pt x="302191" y="3530094"/>
                  <a:pt x="235470" y="3437208"/>
                  <a:pt x="170945" y="3347437"/>
                </a:cubicBezTo>
                <a:cubicBezTo>
                  <a:pt x="137517" y="3300910"/>
                  <a:pt x="106259" y="3257175"/>
                  <a:pt x="77151" y="3215612"/>
                </a:cubicBezTo>
                <a:lnTo>
                  <a:pt x="0" y="3102319"/>
                </a:lnTo>
                <a:lnTo>
                  <a:pt x="0" y="1516168"/>
                </a:lnTo>
                <a:lnTo>
                  <a:pt x="14241" y="1483904"/>
                </a:lnTo>
                <a:cubicBezTo>
                  <a:pt x="169519" y="1178622"/>
                  <a:pt x="391516" y="899183"/>
                  <a:pt x="673980" y="653598"/>
                </a:cubicBezTo>
                <a:cubicBezTo>
                  <a:pt x="951614" y="412136"/>
                  <a:pt x="1281372" y="212997"/>
                  <a:pt x="1627813" y="77786"/>
                </a:cubicBezTo>
                <a:close/>
              </a:path>
            </a:pathLst>
          </a:custGeom>
          <a:solidFill>
            <a:schemeClr val="accent4"/>
          </a:solidFill>
        </p:spPr>
        <p:txBody>
          <a:bodyPr wrap="square">
            <a:noAutofit/>
          </a:bodyPr>
          <a:lstStyle/>
          <a:p>
            <a:r>
              <a:rPr lang="en-US"/>
              <a:t>Click icon to add picture</a:t>
            </a:r>
          </a:p>
        </p:txBody>
      </p:sp>
      <p:sp>
        <p:nvSpPr>
          <p:cNvPr id="32" name="Picture Placeholder 31">
            <a:extLst>
              <a:ext uri="{FF2B5EF4-FFF2-40B4-BE49-F238E27FC236}">
                <a16:creationId xmlns:a16="http://schemas.microsoft.com/office/drawing/2014/main" id="{0A9FFFC8-7E8C-41D1-8178-683D7B3039B8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3261367" y="4226737"/>
            <a:ext cx="2792336" cy="2631279"/>
          </a:xfrm>
          <a:custGeom>
            <a:avLst/>
            <a:gdLst>
              <a:gd name="connsiteX0" fmla="*/ 1597984 w 2792336"/>
              <a:gd name="connsiteY0" fmla="*/ 0 h 2659854"/>
              <a:gd name="connsiteX1" fmla="*/ 2100304 w 2792336"/>
              <a:gd name="connsiteY1" fmla="*/ 107774 h 2659854"/>
              <a:gd name="connsiteX2" fmla="*/ 2466663 w 2792336"/>
              <a:gd name="connsiteY2" fmla="*/ 398557 h 2659854"/>
              <a:gd name="connsiteX3" fmla="*/ 2792336 w 2792336"/>
              <a:gd name="connsiteY3" fmla="*/ 1428533 h 2659854"/>
              <a:gd name="connsiteX4" fmla="*/ 2647267 w 2792336"/>
              <a:gd name="connsiteY4" fmla="*/ 1850936 h 2659854"/>
              <a:gd name="connsiteX5" fmla="*/ 2217750 w 2792336"/>
              <a:gd name="connsiteY5" fmla="*/ 2244256 h 2659854"/>
              <a:gd name="connsiteX6" fmla="*/ 2123315 w 2792336"/>
              <a:gd name="connsiteY6" fmla="*/ 2319494 h 2659854"/>
              <a:gd name="connsiteX7" fmla="*/ 1642263 w 2792336"/>
              <a:gd name="connsiteY7" fmla="*/ 2638851 h 2659854"/>
              <a:gd name="connsiteX8" fmla="*/ 1581420 w 2792336"/>
              <a:gd name="connsiteY8" fmla="*/ 2659854 h 2659854"/>
              <a:gd name="connsiteX9" fmla="*/ 1036524 w 2792336"/>
              <a:gd name="connsiteY9" fmla="*/ 2659854 h 2659854"/>
              <a:gd name="connsiteX10" fmla="*/ 909297 w 2792336"/>
              <a:gd name="connsiteY10" fmla="*/ 2617352 h 2659854"/>
              <a:gd name="connsiteX11" fmla="*/ 325134 w 2792336"/>
              <a:gd name="connsiteY11" fmla="*/ 2082504 h 2659854"/>
              <a:gd name="connsiteX12" fmla="*/ 216197 w 2792336"/>
              <a:gd name="connsiteY12" fmla="*/ 1924942 h 2659854"/>
              <a:gd name="connsiteX13" fmla="*/ 0 w 2792336"/>
              <a:gd name="connsiteY13" fmla="*/ 1428533 h 2659854"/>
              <a:gd name="connsiteX14" fmla="*/ 130629 w 2792336"/>
              <a:gd name="connsiteY14" fmla="*/ 893920 h 2659854"/>
              <a:gd name="connsiteX15" fmla="*/ 490877 w 2792336"/>
              <a:gd name="connsiteY15" fmla="*/ 434543 h 2659854"/>
              <a:gd name="connsiteX16" fmla="*/ 1011713 w 2792336"/>
              <a:gd name="connsiteY16" fmla="*/ 115969 h 2659854"/>
              <a:gd name="connsiteX17" fmla="*/ 1597984 w 2792336"/>
              <a:gd name="connsiteY17" fmla="*/ 0 h 26598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792336" h="2659854">
                <a:moveTo>
                  <a:pt x="1597984" y="0"/>
                </a:moveTo>
                <a:cubicBezTo>
                  <a:pt x="1781583" y="0"/>
                  <a:pt x="1950561" y="36294"/>
                  <a:pt x="2100304" y="107774"/>
                </a:cubicBezTo>
                <a:cubicBezTo>
                  <a:pt x="2240641" y="174816"/>
                  <a:pt x="2363899" y="272668"/>
                  <a:pt x="2466663" y="398557"/>
                </a:cubicBezTo>
                <a:cubicBezTo>
                  <a:pt x="2676688" y="655943"/>
                  <a:pt x="2792336" y="1021718"/>
                  <a:pt x="2792336" y="1428533"/>
                </a:cubicBezTo>
                <a:cubicBezTo>
                  <a:pt x="2792336" y="1590840"/>
                  <a:pt x="2747575" y="1721104"/>
                  <a:pt x="2647267" y="1850936"/>
                </a:cubicBezTo>
                <a:cubicBezTo>
                  <a:pt x="2542344" y="1986747"/>
                  <a:pt x="2384692" y="2111835"/>
                  <a:pt x="2217750" y="2244256"/>
                </a:cubicBezTo>
                <a:cubicBezTo>
                  <a:pt x="2186951" y="2268658"/>
                  <a:pt x="2155132" y="2293922"/>
                  <a:pt x="2123315" y="2319494"/>
                </a:cubicBezTo>
                <a:cubicBezTo>
                  <a:pt x="1945311" y="2462529"/>
                  <a:pt x="1797361" y="2574778"/>
                  <a:pt x="1642263" y="2638851"/>
                </a:cubicBezTo>
                <a:lnTo>
                  <a:pt x="1581420" y="2659854"/>
                </a:lnTo>
                <a:lnTo>
                  <a:pt x="1036524" y="2659854"/>
                </a:lnTo>
                <a:lnTo>
                  <a:pt x="909297" y="2617352"/>
                </a:lnTo>
                <a:cubicBezTo>
                  <a:pt x="689311" y="2525449"/>
                  <a:pt x="503138" y="2352322"/>
                  <a:pt x="325134" y="2082504"/>
                </a:cubicBezTo>
                <a:cubicBezTo>
                  <a:pt x="287863" y="2025998"/>
                  <a:pt x="251430" y="1974608"/>
                  <a:pt x="216197" y="1924942"/>
                </a:cubicBezTo>
                <a:cubicBezTo>
                  <a:pt x="70168" y="1719008"/>
                  <a:pt x="0" y="1611913"/>
                  <a:pt x="0" y="1428533"/>
                </a:cubicBezTo>
                <a:cubicBezTo>
                  <a:pt x="0" y="1246447"/>
                  <a:pt x="43982" y="1066577"/>
                  <a:pt x="130629" y="893920"/>
                </a:cubicBezTo>
                <a:cubicBezTo>
                  <a:pt x="215418" y="725019"/>
                  <a:pt x="336638" y="570416"/>
                  <a:pt x="490877" y="434543"/>
                </a:cubicBezTo>
                <a:cubicBezTo>
                  <a:pt x="642478" y="300951"/>
                  <a:pt x="822541" y="190776"/>
                  <a:pt x="1011713" y="115969"/>
                </a:cubicBezTo>
                <a:cubicBezTo>
                  <a:pt x="1205978" y="39006"/>
                  <a:pt x="1403299" y="0"/>
                  <a:pt x="1597984" y="0"/>
                </a:cubicBezTo>
                <a:close/>
              </a:path>
            </a:pathLst>
          </a:custGeom>
          <a:solidFill>
            <a:schemeClr val="accent4"/>
          </a:solidFill>
        </p:spPr>
        <p:txBody>
          <a:bodyPr wrap="square">
            <a:noAutofit/>
          </a:bodyPr>
          <a:lstStyle/>
          <a:p>
            <a:r>
              <a:rPr lang="en-US"/>
              <a:t>Click icon to add picture</a:t>
            </a:r>
          </a:p>
        </p:txBody>
      </p:sp>
      <p:sp>
        <p:nvSpPr>
          <p:cNvPr id="26" name="Content Placeholder 2">
            <a:extLst>
              <a:ext uri="{FF2B5EF4-FFF2-40B4-BE49-F238E27FC236}">
                <a16:creationId xmlns:a16="http://schemas.microsoft.com/office/drawing/2014/main" id="{E1AF89E8-16D8-4AEA-A8C2-5E0D4C9E31A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556258" y="2425148"/>
            <a:ext cx="4744095" cy="3524306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5" name="Footer Placeholder 4">
            <a:extLst>
              <a:ext uri="{FF2B5EF4-FFF2-40B4-BE49-F238E27FC236}">
                <a16:creationId xmlns:a16="http://schemas.microsoft.com/office/drawing/2014/main" id="{0175CA32-28D6-4BB4-A489-25BCF1FAF8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556258" y="6170629"/>
            <a:ext cx="2323057" cy="457077"/>
          </a:xfrm>
        </p:spPr>
        <p:txBody>
          <a:bodyPr/>
          <a:lstStyle/>
          <a:p>
            <a:r>
              <a:rPr lang="en-US"/>
              <a:t>Sample Footer Text</a:t>
            </a:r>
          </a:p>
        </p:txBody>
      </p:sp>
      <p:sp>
        <p:nvSpPr>
          <p:cNvPr id="33" name="Date Placeholder 9">
            <a:extLst>
              <a:ext uri="{FF2B5EF4-FFF2-40B4-BE49-F238E27FC236}">
                <a16:creationId xmlns:a16="http://schemas.microsoft.com/office/drawing/2014/main" id="{54B934F8-4435-4C62-828F-03DB78927FB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9293872" y="6172200"/>
            <a:ext cx="1404608" cy="455490"/>
          </a:xfrm>
        </p:spPr>
        <p:txBody>
          <a:bodyPr/>
          <a:lstStyle/>
          <a:p>
            <a:pPr algn="r"/>
            <a:r>
              <a:rPr lang="en-US"/>
              <a:t>2/3/20XX</a:t>
            </a:r>
          </a:p>
        </p:txBody>
      </p:sp>
      <p:sp>
        <p:nvSpPr>
          <p:cNvPr id="12" name="Slide Number Placeholder 31">
            <a:extLst>
              <a:ext uri="{FF2B5EF4-FFF2-40B4-BE49-F238E27FC236}">
                <a16:creationId xmlns:a16="http://schemas.microsoft.com/office/drawing/2014/main" id="{47BB9980-A5D8-4B6F-A2F5-5E4BE209F8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712412" y="6172200"/>
            <a:ext cx="775429" cy="457200"/>
          </a:xfrm>
        </p:spPr>
        <p:txBody>
          <a:bodyPr/>
          <a:lstStyle>
            <a:lvl1pPr algn="ctr">
              <a:defRPr>
                <a:solidFill>
                  <a:schemeClr val="tx1">
                    <a:lumMod val="75000"/>
                    <a:lumOff val="25000"/>
                  </a:schemeClr>
                </a:solidFill>
                <a:effectLst/>
              </a:defRPr>
            </a:lvl1pPr>
          </a:lstStyle>
          <a:p>
            <a:pPr algn="ctr"/>
            <a:fld id="{FAEF9944-A4F6-4C59-AEBD-678D6480B8EA}" type="slidenum">
              <a:rPr lang="en-US" smtClean="0"/>
              <a:pPr algn="ctr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225482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056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920240" y="2438415"/>
            <a:ext cx="4160520" cy="365760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30291" y="2438415"/>
            <a:ext cx="4160520" cy="365760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7C1D6427-F07F-4D50-B151-455100AF70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2/3/20XX</a:t>
            </a:r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479EFBB2-C5E0-4D57-AB1D-3AA907ECFD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Sample Footer Text</a:t>
            </a:r>
          </a:p>
        </p:txBody>
      </p:sp>
      <p:sp>
        <p:nvSpPr>
          <p:cNvPr id="11" name="Slide Number Placeholder 31">
            <a:extLst>
              <a:ext uri="{FF2B5EF4-FFF2-40B4-BE49-F238E27FC236}">
                <a16:creationId xmlns:a16="http://schemas.microsoft.com/office/drawing/2014/main" id="{38A6D074-7013-4944-89F6-2481F7DCE1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712412" y="6172200"/>
            <a:ext cx="775429" cy="457200"/>
          </a:xfrm>
        </p:spPr>
        <p:txBody>
          <a:bodyPr/>
          <a:lstStyle>
            <a:lvl1pPr algn="ctr">
              <a:defRPr>
                <a:solidFill>
                  <a:schemeClr val="tx1">
                    <a:lumMod val="75000"/>
                    <a:lumOff val="25000"/>
                  </a:schemeClr>
                </a:solidFill>
                <a:effectLst/>
              </a:defRPr>
            </a:lvl1pPr>
          </a:lstStyle>
          <a:p>
            <a:pPr algn="ctr"/>
            <a:fld id="{FAEF9944-A4F6-4C59-AEBD-678D6480B8EA}" type="slidenum">
              <a:rPr lang="en-US" smtClean="0"/>
              <a:pPr algn="ctr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29433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CF30096C-3491-4EF2-ABB2-D57F3F4B5B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2/3/20XX</a:t>
            </a:r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79DA3A85-7147-4F32-944A-B079AF5147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Sample Footer Text</a:t>
            </a:r>
          </a:p>
        </p:txBody>
      </p:sp>
      <p:sp>
        <p:nvSpPr>
          <p:cNvPr id="9" name="Slide Number Placeholder 31">
            <a:extLst>
              <a:ext uri="{FF2B5EF4-FFF2-40B4-BE49-F238E27FC236}">
                <a16:creationId xmlns:a16="http://schemas.microsoft.com/office/drawing/2014/main" id="{26063765-A16A-406C-B56F-0D4AEC5125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712412" y="6172200"/>
            <a:ext cx="775429" cy="457200"/>
          </a:xfrm>
        </p:spPr>
        <p:txBody>
          <a:bodyPr/>
          <a:lstStyle>
            <a:lvl1pPr algn="ctr">
              <a:defRPr>
                <a:solidFill>
                  <a:schemeClr val="tx1">
                    <a:lumMod val="75000"/>
                    <a:lumOff val="25000"/>
                  </a:schemeClr>
                </a:solidFill>
                <a:effectLst/>
              </a:defRPr>
            </a:lvl1pPr>
          </a:lstStyle>
          <a:p>
            <a:pPr algn="ctr"/>
            <a:fld id="{FAEF9944-A4F6-4C59-AEBD-678D6480B8EA}" type="slidenum">
              <a:rPr lang="en-US" smtClean="0"/>
              <a:pPr algn="ctr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08371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Brea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icture Placeholder 17">
            <a:extLst>
              <a:ext uri="{FF2B5EF4-FFF2-40B4-BE49-F238E27FC236}">
                <a16:creationId xmlns:a16="http://schemas.microsoft.com/office/drawing/2014/main" id="{33C76B81-402B-4E5D-8078-908DB1F2DDF4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4979595" y="0"/>
            <a:ext cx="7212415" cy="6858000"/>
          </a:xfrm>
          <a:custGeom>
            <a:avLst/>
            <a:gdLst>
              <a:gd name="connsiteX0" fmla="*/ 1494409 w 7212414"/>
              <a:gd name="connsiteY0" fmla="*/ 0 h 6858000"/>
              <a:gd name="connsiteX1" fmla="*/ 7212414 w 7212414"/>
              <a:gd name="connsiteY1" fmla="*/ 0 h 6858000"/>
              <a:gd name="connsiteX2" fmla="*/ 7212414 w 7212414"/>
              <a:gd name="connsiteY2" fmla="*/ 6858000 h 6858000"/>
              <a:gd name="connsiteX3" fmla="*/ 238313 w 7212414"/>
              <a:gd name="connsiteY3" fmla="*/ 6858000 h 6858000"/>
              <a:gd name="connsiteX4" fmla="*/ 251264 w 7212414"/>
              <a:gd name="connsiteY4" fmla="*/ 6849373 h 6858000"/>
              <a:gd name="connsiteX5" fmla="*/ 776282 w 7212414"/>
              <a:gd name="connsiteY5" fmla="*/ 6451411 h 6858000"/>
              <a:gd name="connsiteX6" fmla="*/ 2741607 w 7212414"/>
              <a:gd name="connsiteY6" fmla="*/ 3678515 h 6858000"/>
              <a:gd name="connsiteX7" fmla="*/ 1521342 w 7212414"/>
              <a:gd name="connsiteY7" fmla="*/ 24338 h 6858000"/>
              <a:gd name="connsiteX8" fmla="*/ 879874 w 7212414"/>
              <a:gd name="connsiteY8" fmla="*/ 0 h 6858000"/>
              <a:gd name="connsiteX9" fmla="*/ 1477051 w 7212414"/>
              <a:gd name="connsiteY9" fmla="*/ 0 h 6858000"/>
              <a:gd name="connsiteX10" fmla="*/ 1503062 w 7212414"/>
              <a:gd name="connsiteY10" fmla="*/ 23504 h 6858000"/>
              <a:gd name="connsiteX11" fmla="*/ 2723328 w 7212414"/>
              <a:gd name="connsiteY11" fmla="*/ 3677682 h 6858000"/>
              <a:gd name="connsiteX12" fmla="*/ 758003 w 7212414"/>
              <a:gd name="connsiteY12" fmla="*/ 6450578 h 6858000"/>
              <a:gd name="connsiteX13" fmla="*/ 232984 w 7212414"/>
              <a:gd name="connsiteY13" fmla="*/ 6848540 h 6858000"/>
              <a:gd name="connsiteX14" fmla="*/ 218782 w 7212414"/>
              <a:gd name="connsiteY14" fmla="*/ 6858000 h 6858000"/>
              <a:gd name="connsiteX15" fmla="*/ 0 w 7212414"/>
              <a:gd name="connsiteY15" fmla="*/ 6858000 h 6858000"/>
              <a:gd name="connsiteX16" fmla="*/ 105163 w 7212414"/>
              <a:gd name="connsiteY16" fmla="*/ 6785068 h 6858000"/>
              <a:gd name="connsiteX17" fmla="*/ 621812 w 7212414"/>
              <a:gd name="connsiteY17" fmla="*/ 6378742 h 6858000"/>
              <a:gd name="connsiteX18" fmla="*/ 2496161 w 7212414"/>
              <a:gd name="connsiteY18" fmla="*/ 3621913 h 6858000"/>
              <a:gd name="connsiteX19" fmla="*/ 895263 w 7212414"/>
              <a:gd name="connsiteY19" fmla="*/ 10445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7212414" h="6858000">
                <a:moveTo>
                  <a:pt x="1494409" y="0"/>
                </a:moveTo>
                <a:lnTo>
                  <a:pt x="7212414" y="0"/>
                </a:lnTo>
                <a:lnTo>
                  <a:pt x="7212414" y="6858000"/>
                </a:lnTo>
                <a:lnTo>
                  <a:pt x="238313" y="6858000"/>
                </a:lnTo>
                <a:lnTo>
                  <a:pt x="251264" y="6849373"/>
                </a:lnTo>
                <a:cubicBezTo>
                  <a:pt x="427471" y="6724853"/>
                  <a:pt x="601037" y="6589587"/>
                  <a:pt x="776282" y="6451411"/>
                </a:cubicBezTo>
                <a:cubicBezTo>
                  <a:pt x="1738612" y="5692656"/>
                  <a:pt x="2677854" y="5076606"/>
                  <a:pt x="2741607" y="3678515"/>
                </a:cubicBezTo>
                <a:cubicBezTo>
                  <a:pt x="2809404" y="2191755"/>
                  <a:pt x="2375613" y="855667"/>
                  <a:pt x="1521342" y="24338"/>
                </a:cubicBezTo>
                <a:close/>
                <a:moveTo>
                  <a:pt x="879874" y="0"/>
                </a:moveTo>
                <a:lnTo>
                  <a:pt x="1477051" y="0"/>
                </a:lnTo>
                <a:lnTo>
                  <a:pt x="1503062" y="23504"/>
                </a:lnTo>
                <a:cubicBezTo>
                  <a:pt x="2357333" y="854834"/>
                  <a:pt x="2791125" y="2190921"/>
                  <a:pt x="2723328" y="3677682"/>
                </a:cubicBezTo>
                <a:cubicBezTo>
                  <a:pt x="2659574" y="5075773"/>
                  <a:pt x="1720332" y="5691822"/>
                  <a:pt x="758003" y="6450578"/>
                </a:cubicBezTo>
                <a:cubicBezTo>
                  <a:pt x="582758" y="6588754"/>
                  <a:pt x="409191" y="6724020"/>
                  <a:pt x="232984" y="6848540"/>
                </a:cubicBezTo>
                <a:lnTo>
                  <a:pt x="218782" y="6858000"/>
                </a:lnTo>
                <a:lnTo>
                  <a:pt x="0" y="6858000"/>
                </a:lnTo>
                <a:lnTo>
                  <a:pt x="105163" y="6785068"/>
                </a:lnTo>
                <a:cubicBezTo>
                  <a:pt x="278981" y="6657407"/>
                  <a:pt x="449608" y="6519512"/>
                  <a:pt x="621812" y="6378742"/>
                </a:cubicBezTo>
                <a:cubicBezTo>
                  <a:pt x="1567436" y="5605738"/>
                  <a:pt x="2496161" y="4971185"/>
                  <a:pt x="2496161" y="3621913"/>
                </a:cubicBezTo>
                <a:cubicBezTo>
                  <a:pt x="2496161" y="2091411"/>
                  <a:pt x="1922425" y="751075"/>
                  <a:pt x="895263" y="10445"/>
                </a:cubicBezTo>
                <a:close/>
              </a:path>
            </a:pathLst>
          </a:custGeom>
          <a:solidFill>
            <a:schemeClr val="accent4"/>
          </a:solidFill>
        </p:spPr>
        <p:txBody>
          <a:bodyPr wrap="square">
            <a:noAutofit/>
          </a:bodyPr>
          <a:lstStyle/>
          <a:p>
            <a:r>
              <a:rPr lang="en-US"/>
              <a:t>Click icon to add picture</a:t>
            </a:r>
          </a:p>
        </p:txBody>
      </p:sp>
      <p:sp>
        <p:nvSpPr>
          <p:cNvPr id="52" name="Freeform: Shape 51">
            <a:extLst>
              <a:ext uri="{FF2B5EF4-FFF2-40B4-BE49-F238E27FC236}">
                <a16:creationId xmlns:a16="http://schemas.microsoft.com/office/drawing/2014/main" id="{35F199FA-581E-485F-8470-9B9F10DBBD26}"/>
              </a:ext>
            </a:extLst>
          </p:cNvPr>
          <p:cNvSpPr/>
          <p:nvPr userDrawn="1"/>
        </p:nvSpPr>
        <p:spPr>
          <a:xfrm>
            <a:off x="5198369" y="0"/>
            <a:ext cx="2529723" cy="6858000"/>
          </a:xfrm>
          <a:custGeom>
            <a:avLst/>
            <a:gdLst>
              <a:gd name="connsiteX0" fmla="*/ 1258269 w 2529723"/>
              <a:gd name="connsiteY0" fmla="*/ 0 h 6858000"/>
              <a:gd name="connsiteX1" fmla="*/ 1275627 w 2529723"/>
              <a:gd name="connsiteY1" fmla="*/ 0 h 6858000"/>
              <a:gd name="connsiteX2" fmla="*/ 1302560 w 2529723"/>
              <a:gd name="connsiteY2" fmla="*/ 24338 h 6858000"/>
              <a:gd name="connsiteX3" fmla="*/ 2522825 w 2529723"/>
              <a:gd name="connsiteY3" fmla="*/ 3678515 h 6858000"/>
              <a:gd name="connsiteX4" fmla="*/ 557500 w 2529723"/>
              <a:gd name="connsiteY4" fmla="*/ 6451411 h 6858000"/>
              <a:gd name="connsiteX5" fmla="*/ 32482 w 2529723"/>
              <a:gd name="connsiteY5" fmla="*/ 6849373 h 6858000"/>
              <a:gd name="connsiteX6" fmla="*/ 19531 w 2529723"/>
              <a:gd name="connsiteY6" fmla="*/ 6858000 h 6858000"/>
              <a:gd name="connsiteX7" fmla="*/ 0 w 2529723"/>
              <a:gd name="connsiteY7" fmla="*/ 6858000 h 6858000"/>
              <a:gd name="connsiteX8" fmla="*/ 14202 w 2529723"/>
              <a:gd name="connsiteY8" fmla="*/ 6848540 h 6858000"/>
              <a:gd name="connsiteX9" fmla="*/ 539221 w 2529723"/>
              <a:gd name="connsiteY9" fmla="*/ 6450578 h 6858000"/>
              <a:gd name="connsiteX10" fmla="*/ 2504546 w 2529723"/>
              <a:gd name="connsiteY10" fmla="*/ 3677682 h 6858000"/>
              <a:gd name="connsiteX11" fmla="*/ 1284280 w 2529723"/>
              <a:gd name="connsiteY11" fmla="*/ 23504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529723" h="6858000">
                <a:moveTo>
                  <a:pt x="1258269" y="0"/>
                </a:moveTo>
                <a:lnTo>
                  <a:pt x="1275627" y="0"/>
                </a:lnTo>
                <a:lnTo>
                  <a:pt x="1302560" y="24338"/>
                </a:lnTo>
                <a:cubicBezTo>
                  <a:pt x="2156831" y="855667"/>
                  <a:pt x="2590622" y="2191755"/>
                  <a:pt x="2522825" y="3678515"/>
                </a:cubicBezTo>
                <a:cubicBezTo>
                  <a:pt x="2459072" y="5076606"/>
                  <a:pt x="1519830" y="5692656"/>
                  <a:pt x="557500" y="6451411"/>
                </a:cubicBezTo>
                <a:cubicBezTo>
                  <a:pt x="382255" y="6589587"/>
                  <a:pt x="208689" y="6724853"/>
                  <a:pt x="32482" y="6849373"/>
                </a:cubicBezTo>
                <a:lnTo>
                  <a:pt x="19531" y="6858000"/>
                </a:lnTo>
                <a:lnTo>
                  <a:pt x="0" y="6858000"/>
                </a:lnTo>
                <a:lnTo>
                  <a:pt x="14202" y="6848540"/>
                </a:lnTo>
                <a:cubicBezTo>
                  <a:pt x="190409" y="6724020"/>
                  <a:pt x="363976" y="6588754"/>
                  <a:pt x="539221" y="6450578"/>
                </a:cubicBezTo>
                <a:cubicBezTo>
                  <a:pt x="1501550" y="5691822"/>
                  <a:pt x="2440792" y="5075773"/>
                  <a:pt x="2504546" y="3677682"/>
                </a:cubicBezTo>
                <a:cubicBezTo>
                  <a:pt x="2572343" y="2190921"/>
                  <a:pt x="2138551" y="854834"/>
                  <a:pt x="1284280" y="2350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45715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sp>
        <p:nvSpPr>
          <p:cNvPr id="67" name="Title 1">
            <a:extLst>
              <a:ext uri="{FF2B5EF4-FFF2-40B4-BE49-F238E27FC236}">
                <a16:creationId xmlns:a16="http://schemas.microsoft.com/office/drawing/2014/main" id="{9DFE2504-DE79-4AC0-BD70-A3F274715C1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24715" y="1346268"/>
            <a:ext cx="5274860" cy="3066706"/>
          </a:xfrm>
        </p:spPr>
        <p:txBody>
          <a:bodyPr anchor="b"/>
          <a:lstStyle>
            <a:lvl1pPr>
              <a:defRPr sz="6000" spc="0"/>
            </a:lvl1pPr>
          </a:lstStyle>
          <a:p>
            <a:r>
              <a:rPr lang="en-US" sz="6000"/>
              <a:t>Click to edit Master title style</a:t>
            </a:r>
          </a:p>
        </p:txBody>
      </p:sp>
      <p:sp>
        <p:nvSpPr>
          <p:cNvPr id="68" name="Subtitle 2">
            <a:extLst>
              <a:ext uri="{FF2B5EF4-FFF2-40B4-BE49-F238E27FC236}">
                <a16:creationId xmlns:a16="http://schemas.microsoft.com/office/drawing/2014/main" id="{F51F0DB4-631C-4CFA-B7CD-271E701A372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24712" y="4412974"/>
            <a:ext cx="4162357" cy="1576188"/>
          </a:xfrm>
        </p:spPr>
        <p:txBody>
          <a:bodyPr anchor="t"/>
          <a:lstStyle>
            <a:lvl1pPr>
              <a:defRPr strike="noStrike"/>
            </a:lvl1pPr>
          </a:lstStyle>
          <a:p>
            <a:r>
              <a:rPr lang="en-US" b="0"/>
              <a:t>Click to edit Master subtitle style</a:t>
            </a:r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FDD4E4E3-A06F-4EA0-9228-3B72D4CE6A1B}"/>
              </a:ext>
            </a:extLst>
          </p:cNvPr>
          <p:cNvSpPr/>
          <p:nvPr userDrawn="1"/>
        </p:nvSpPr>
        <p:spPr>
          <a:xfrm>
            <a:off x="4648080" y="0"/>
            <a:ext cx="2827669" cy="6858000"/>
          </a:xfrm>
          <a:custGeom>
            <a:avLst/>
            <a:gdLst>
              <a:gd name="connsiteX0" fmla="*/ 952351 w 2827669"/>
              <a:gd name="connsiteY0" fmla="*/ 0 h 6858000"/>
              <a:gd name="connsiteX1" fmla="*/ 1298165 w 2827669"/>
              <a:gd name="connsiteY1" fmla="*/ 0 h 6858000"/>
              <a:gd name="connsiteX2" fmla="*/ 1414021 w 2827669"/>
              <a:gd name="connsiteY2" fmla="*/ 91085 h 6858000"/>
              <a:gd name="connsiteX3" fmla="*/ 2827669 w 2827669"/>
              <a:gd name="connsiteY3" fmla="*/ 3590451 h 6858000"/>
              <a:gd name="connsiteX4" fmla="*/ 953320 w 2827669"/>
              <a:gd name="connsiteY4" fmla="*/ 6374083 h 6858000"/>
              <a:gd name="connsiteX5" fmla="*/ 436671 w 2827669"/>
              <a:gd name="connsiteY5" fmla="*/ 6784359 h 6858000"/>
              <a:gd name="connsiteX6" fmla="*/ 331508 w 2827669"/>
              <a:gd name="connsiteY6" fmla="*/ 6858000 h 6858000"/>
              <a:gd name="connsiteX7" fmla="*/ 0 w 2827669"/>
              <a:gd name="connsiteY7" fmla="*/ 6858000 h 6858000"/>
              <a:gd name="connsiteX8" fmla="*/ 92067 w 2827669"/>
              <a:gd name="connsiteY8" fmla="*/ 6794395 h 6858000"/>
              <a:gd name="connsiteX9" fmla="*/ 615750 w 2827669"/>
              <a:gd name="connsiteY9" fmla="*/ 6384118 h 6858000"/>
              <a:gd name="connsiteX10" fmla="*/ 2515617 w 2827669"/>
              <a:gd name="connsiteY10" fmla="*/ 3600487 h 6858000"/>
              <a:gd name="connsiteX11" fmla="*/ 1082723 w 2827669"/>
              <a:gd name="connsiteY11" fmla="*/ 101121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827669" h="6858000">
                <a:moveTo>
                  <a:pt x="952351" y="0"/>
                </a:moveTo>
                <a:lnTo>
                  <a:pt x="1298165" y="0"/>
                </a:lnTo>
                <a:lnTo>
                  <a:pt x="1414021" y="91085"/>
                </a:lnTo>
                <a:cubicBezTo>
                  <a:pt x="2323409" y="861623"/>
                  <a:pt x="2827669" y="2141656"/>
                  <a:pt x="2827669" y="3590451"/>
                </a:cubicBezTo>
                <a:cubicBezTo>
                  <a:pt x="2827669" y="4952841"/>
                  <a:pt x="1898944" y="5593563"/>
                  <a:pt x="953320" y="6374083"/>
                </a:cubicBezTo>
                <a:cubicBezTo>
                  <a:pt x="781116" y="6516221"/>
                  <a:pt x="610489" y="6655457"/>
                  <a:pt x="436671" y="6784359"/>
                </a:cubicBezTo>
                <a:lnTo>
                  <a:pt x="331508" y="6858000"/>
                </a:lnTo>
                <a:lnTo>
                  <a:pt x="0" y="6858000"/>
                </a:lnTo>
                <a:lnTo>
                  <a:pt x="92067" y="6794395"/>
                </a:lnTo>
                <a:cubicBezTo>
                  <a:pt x="268252" y="6665493"/>
                  <a:pt x="441202" y="6526257"/>
                  <a:pt x="615750" y="6384118"/>
                </a:cubicBezTo>
                <a:cubicBezTo>
                  <a:pt x="1574248" y="5603599"/>
                  <a:pt x="2515617" y="4962877"/>
                  <a:pt x="2515617" y="3600487"/>
                </a:cubicBezTo>
                <a:cubicBezTo>
                  <a:pt x="2515617" y="2151691"/>
                  <a:pt x="2004492" y="871659"/>
                  <a:pt x="1082723" y="10112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sz="1800"/>
          </a:p>
        </p:txBody>
      </p:sp>
    </p:spTree>
    <p:extLst>
      <p:ext uri="{BB962C8B-B14F-4D97-AF65-F5344CB8AC3E}">
        <p14:creationId xmlns:p14="http://schemas.microsoft.com/office/powerpoint/2010/main" val="27531027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056" userDrawn="1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Date Placeholder 9">
            <a:extLst>
              <a:ext uri="{FF2B5EF4-FFF2-40B4-BE49-F238E27FC236}">
                <a16:creationId xmlns:a16="http://schemas.microsoft.com/office/drawing/2014/main" id="{6923EF53-7767-4C94-BEF6-D452927945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2/3/20XX</a:t>
            </a:r>
          </a:p>
        </p:txBody>
      </p:sp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ACF12700-F905-4CFA-970C-C81E05A64D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Sample Footer Text</a:t>
            </a:r>
          </a:p>
        </p:txBody>
      </p:sp>
      <p:sp>
        <p:nvSpPr>
          <p:cNvPr id="7" name="Slide Number Placeholder 31">
            <a:extLst>
              <a:ext uri="{FF2B5EF4-FFF2-40B4-BE49-F238E27FC236}">
                <a16:creationId xmlns:a16="http://schemas.microsoft.com/office/drawing/2014/main" id="{ABC4236E-DEC6-461F-9145-45973B271B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712412" y="6172200"/>
            <a:ext cx="775429" cy="457200"/>
          </a:xfrm>
        </p:spPr>
        <p:txBody>
          <a:bodyPr/>
          <a:lstStyle>
            <a:lvl1pPr algn="ctr">
              <a:defRPr>
                <a:solidFill>
                  <a:schemeClr val="tx1">
                    <a:lumMod val="75000"/>
                    <a:lumOff val="25000"/>
                  </a:schemeClr>
                </a:solidFill>
                <a:effectLst/>
              </a:defRPr>
            </a:lvl1pPr>
          </a:lstStyle>
          <a:p>
            <a:pPr algn="ctr"/>
            <a:fld id="{FAEF9944-A4F6-4C59-AEBD-678D6480B8EA}" type="slidenum">
              <a:rPr lang="en-US" smtClean="0"/>
              <a:pPr algn="ctr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77172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76489" y="640083"/>
            <a:ext cx="3227715" cy="2551751"/>
          </a:xfrm>
        </p:spPr>
        <p:txBody>
          <a:bodyPr anchor="b">
            <a:normAutofit/>
          </a:bodyPr>
          <a:lstStyle>
            <a:lvl1pPr>
              <a:lnSpc>
                <a:spcPct val="104000"/>
              </a:lnSpc>
              <a:defRPr sz="3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80160" y="640096"/>
            <a:ext cx="6949440" cy="5455919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76489" y="3223819"/>
            <a:ext cx="3227715" cy="2872197"/>
          </a:xfrm>
        </p:spPr>
        <p:txBody>
          <a:bodyPr/>
          <a:lstStyle>
            <a:lvl1pPr marL="0" indent="0">
              <a:spcBef>
                <a:spcPts val="1400"/>
              </a:spcBef>
              <a:buNone/>
              <a:defRPr sz="1600"/>
            </a:lvl1pPr>
            <a:lvl2pPr marL="457155" indent="0">
              <a:buNone/>
              <a:defRPr sz="1400"/>
            </a:lvl2pPr>
            <a:lvl3pPr marL="914309" indent="0">
              <a:buNone/>
              <a:defRPr sz="1200"/>
            </a:lvl3pPr>
            <a:lvl4pPr marL="1371464" indent="0">
              <a:buNone/>
              <a:defRPr sz="1000"/>
            </a:lvl4pPr>
            <a:lvl5pPr marL="1828618" indent="0">
              <a:buNone/>
              <a:defRPr sz="1000"/>
            </a:lvl5pPr>
            <a:lvl6pPr marL="2285774" indent="0">
              <a:buNone/>
              <a:defRPr sz="1000"/>
            </a:lvl6pPr>
            <a:lvl7pPr marL="2742926" indent="0">
              <a:buNone/>
              <a:defRPr sz="1000"/>
            </a:lvl7pPr>
            <a:lvl8pPr marL="3200080" indent="0">
              <a:buNone/>
              <a:defRPr sz="1000"/>
            </a:lvl8pPr>
            <a:lvl9pPr marL="3657235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BB904BE8-2080-4FFA-9239-A8929E28FAD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476489" y="6170491"/>
            <a:ext cx="2214323" cy="457200"/>
          </a:xfrm>
        </p:spPr>
        <p:txBody>
          <a:bodyPr/>
          <a:lstStyle/>
          <a:p>
            <a:r>
              <a:rPr lang="en-US"/>
              <a:t>2/3/20XX</a:t>
            </a:r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ED5580C6-5CD7-4CDD-977D-0533C84F2F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280160" y="6170490"/>
            <a:ext cx="6949440" cy="457200"/>
          </a:xfrm>
        </p:spPr>
        <p:txBody>
          <a:bodyPr/>
          <a:lstStyle/>
          <a:p>
            <a:r>
              <a:rPr lang="en-US"/>
              <a:t>Sample Footer Text</a:t>
            </a:r>
          </a:p>
        </p:txBody>
      </p:sp>
      <p:sp>
        <p:nvSpPr>
          <p:cNvPr id="11" name="Slide Number Placeholder 31">
            <a:extLst>
              <a:ext uri="{FF2B5EF4-FFF2-40B4-BE49-F238E27FC236}">
                <a16:creationId xmlns:a16="http://schemas.microsoft.com/office/drawing/2014/main" id="{943D328A-FC72-4F5E-A189-C3B7300739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712412" y="6172200"/>
            <a:ext cx="775429" cy="457200"/>
          </a:xfrm>
        </p:spPr>
        <p:txBody>
          <a:bodyPr/>
          <a:lstStyle>
            <a:lvl1pPr algn="ctr">
              <a:defRPr>
                <a:solidFill>
                  <a:schemeClr val="tx1">
                    <a:lumMod val="75000"/>
                    <a:lumOff val="25000"/>
                  </a:schemeClr>
                </a:solidFill>
                <a:effectLst/>
              </a:defRPr>
            </a:lvl1pPr>
          </a:lstStyle>
          <a:p>
            <a:pPr algn="ctr"/>
            <a:fld id="{FAEF9944-A4F6-4C59-AEBD-678D6480B8EA}" type="slidenum">
              <a:rPr lang="en-US" smtClean="0"/>
              <a:pPr algn="ctr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576544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5400" userDrawn="1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me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4713" y="442236"/>
            <a:ext cx="9566099" cy="1345269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1796944F-19A6-46D1-9D9C-A7570E147ACA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2170439" y="16"/>
            <a:ext cx="7851143" cy="1239903"/>
          </a:xfrm>
          <a:custGeom>
            <a:avLst/>
            <a:gdLst>
              <a:gd name="connsiteX0" fmla="*/ 609697 w 7851142"/>
              <a:gd name="connsiteY0" fmla="*/ 0 h 1239903"/>
              <a:gd name="connsiteX1" fmla="*/ 7851142 w 7851142"/>
              <a:gd name="connsiteY1" fmla="*/ 0 h 1239903"/>
              <a:gd name="connsiteX2" fmla="*/ 7683059 w 7851142"/>
              <a:gd name="connsiteY2" fmla="*/ 102039 h 1239903"/>
              <a:gd name="connsiteX3" fmla="*/ 7334627 w 7851142"/>
              <a:gd name="connsiteY3" fmla="*/ 257976 h 1239903"/>
              <a:gd name="connsiteX4" fmla="*/ 4349591 w 7851142"/>
              <a:gd name="connsiteY4" fmla="*/ 990399 h 1239903"/>
              <a:gd name="connsiteX5" fmla="*/ 920383 w 7851142"/>
              <a:gd name="connsiteY5" fmla="*/ 175298 h 1239903"/>
              <a:gd name="connsiteX6" fmla="*/ 0 w 7851142"/>
              <a:gd name="connsiteY6" fmla="*/ 0 h 1239903"/>
              <a:gd name="connsiteX7" fmla="*/ 585485 w 7851142"/>
              <a:gd name="connsiteY7" fmla="*/ 0 h 1239903"/>
              <a:gd name="connsiteX8" fmla="*/ 922046 w 7851142"/>
              <a:gd name="connsiteY8" fmla="*/ 189899 h 1239903"/>
              <a:gd name="connsiteX9" fmla="*/ 4351255 w 7851142"/>
              <a:gd name="connsiteY9" fmla="*/ 1005000 h 1239903"/>
              <a:gd name="connsiteX10" fmla="*/ 7336292 w 7851142"/>
              <a:gd name="connsiteY10" fmla="*/ 272577 h 1239903"/>
              <a:gd name="connsiteX11" fmla="*/ 7482334 w 7851142"/>
              <a:gd name="connsiteY11" fmla="*/ 207218 h 1239903"/>
              <a:gd name="connsiteX12" fmla="*/ 7281089 w 7851142"/>
              <a:gd name="connsiteY12" fmla="*/ 310828 h 1239903"/>
              <a:gd name="connsiteX13" fmla="*/ 3968199 w 7851142"/>
              <a:gd name="connsiteY13" fmla="*/ 1201816 h 1239903"/>
              <a:gd name="connsiteX14" fmla="*/ 292676 w 7851142"/>
              <a:gd name="connsiteY14" fmla="*/ 186040 h 12399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7851142" h="1239903">
                <a:moveTo>
                  <a:pt x="609697" y="0"/>
                </a:moveTo>
                <a:lnTo>
                  <a:pt x="7851142" y="0"/>
                </a:lnTo>
                <a:lnTo>
                  <a:pt x="7683059" y="102039"/>
                </a:lnTo>
                <a:lnTo>
                  <a:pt x="7334627" y="257976"/>
                </a:lnTo>
                <a:cubicBezTo>
                  <a:pt x="6489021" y="610626"/>
                  <a:pt x="5464844" y="863287"/>
                  <a:pt x="4349591" y="990399"/>
                </a:cubicBezTo>
                <a:cubicBezTo>
                  <a:pt x="2776482" y="1169695"/>
                  <a:pt x="1869121" y="709828"/>
                  <a:pt x="920383" y="175298"/>
                </a:cubicBezTo>
                <a:close/>
                <a:moveTo>
                  <a:pt x="0" y="0"/>
                </a:moveTo>
                <a:lnTo>
                  <a:pt x="585485" y="0"/>
                </a:lnTo>
                <a:lnTo>
                  <a:pt x="922046" y="189899"/>
                </a:lnTo>
                <a:cubicBezTo>
                  <a:pt x="1870785" y="724430"/>
                  <a:pt x="2778146" y="1184296"/>
                  <a:pt x="4351255" y="1005000"/>
                </a:cubicBezTo>
                <a:cubicBezTo>
                  <a:pt x="5466508" y="877888"/>
                  <a:pt x="6490686" y="625227"/>
                  <a:pt x="7336292" y="272577"/>
                </a:cubicBezTo>
                <a:lnTo>
                  <a:pt x="7482334" y="207218"/>
                </a:lnTo>
                <a:lnTo>
                  <a:pt x="7281089" y="310828"/>
                </a:lnTo>
                <a:cubicBezTo>
                  <a:pt x="6357879" y="751161"/>
                  <a:pt x="5217641" y="1059409"/>
                  <a:pt x="3968199" y="1201816"/>
                </a:cubicBezTo>
                <a:cubicBezTo>
                  <a:pt x="2289734" y="1393120"/>
                  <a:pt x="1313827" y="834220"/>
                  <a:pt x="292676" y="186040"/>
                </a:cubicBezTo>
                <a:close/>
              </a:path>
            </a:pathLst>
          </a:custGeom>
          <a:solidFill>
            <a:schemeClr val="accent4"/>
          </a:solidFill>
        </p:spPr>
        <p:txBody>
          <a:bodyPr wrap="square">
            <a:noAutofit/>
          </a:bodyPr>
          <a:lstStyle/>
          <a:p>
            <a:r>
              <a:rPr lang="en-US"/>
              <a:t>Click icon to add picture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20654" y="2312276"/>
            <a:ext cx="9566099" cy="3651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ACF12700-F905-4CFA-970C-C81E05A64D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124723" y="6170490"/>
            <a:ext cx="5667375" cy="457200"/>
          </a:xfrm>
        </p:spPr>
        <p:txBody>
          <a:bodyPr/>
          <a:lstStyle/>
          <a:p>
            <a:r>
              <a:rPr lang="en-US"/>
              <a:t>Sample Footer Text</a:t>
            </a:r>
          </a:p>
        </p:txBody>
      </p:sp>
      <p:sp>
        <p:nvSpPr>
          <p:cNvPr id="10" name="Date Placeholder 9">
            <a:extLst>
              <a:ext uri="{FF2B5EF4-FFF2-40B4-BE49-F238E27FC236}">
                <a16:creationId xmlns:a16="http://schemas.microsoft.com/office/drawing/2014/main" id="{6923EF53-7767-4C94-BEF6-D452927945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2/3/20XX</a:t>
            </a:r>
          </a:p>
        </p:txBody>
      </p:sp>
      <p:sp>
        <p:nvSpPr>
          <p:cNvPr id="9" name="Slide Number Placeholder 31">
            <a:extLst>
              <a:ext uri="{FF2B5EF4-FFF2-40B4-BE49-F238E27FC236}">
                <a16:creationId xmlns:a16="http://schemas.microsoft.com/office/drawing/2014/main" id="{63557A7C-6DD4-467A-A5AE-BE8D2761CD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712412" y="6172200"/>
            <a:ext cx="775429" cy="457200"/>
          </a:xfrm>
        </p:spPr>
        <p:txBody>
          <a:bodyPr/>
          <a:lstStyle>
            <a:lvl1pPr algn="ctr">
              <a:defRPr>
                <a:solidFill>
                  <a:schemeClr val="tx1">
                    <a:lumMod val="75000"/>
                    <a:lumOff val="25000"/>
                  </a:schemeClr>
                </a:solidFill>
                <a:effectLst/>
              </a:defRPr>
            </a:lvl1pPr>
          </a:lstStyle>
          <a:p>
            <a:pPr algn="ctr"/>
            <a:fld id="{FAEF9944-A4F6-4C59-AEBD-678D6480B8EA}" type="slidenum">
              <a:rPr lang="en-US" smtClean="0"/>
              <a:pPr algn="ctr"/>
              <a:t>‹#›</a:t>
            </a:fld>
            <a:endParaRPr lang="en-US"/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EC077E07-D80C-4CE0-AE55-BD2AB13FB52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 rot="5009863">
            <a:off x="6327232" y="-4031948"/>
            <a:ext cx="1437166" cy="8507948"/>
          </a:xfrm>
          <a:custGeom>
            <a:avLst/>
            <a:gdLst>
              <a:gd name="connsiteX0" fmla="*/ 0 w 974343"/>
              <a:gd name="connsiteY0" fmla="*/ 5768060 h 5768060"/>
              <a:gd name="connsiteX1" fmla="*/ 1859 w 974343"/>
              <a:gd name="connsiteY1" fmla="*/ 5751750 h 5768060"/>
              <a:gd name="connsiteX2" fmla="*/ 152053 w 974343"/>
              <a:gd name="connsiteY2" fmla="*/ 5544534 h 5768060"/>
              <a:gd name="connsiteX3" fmla="*/ 964380 w 974343"/>
              <a:gd name="connsiteY3" fmla="*/ 3297197 h 5768060"/>
              <a:gd name="connsiteX4" fmla="*/ 621280 w 974343"/>
              <a:gd name="connsiteY4" fmla="*/ 981599 h 5768060"/>
              <a:gd name="connsiteX5" fmla="*/ 562350 w 974343"/>
              <a:gd name="connsiteY5" fmla="*/ 834125 h 5768060"/>
              <a:gd name="connsiteX6" fmla="*/ 564561 w 974343"/>
              <a:gd name="connsiteY6" fmla="*/ 814726 h 5768060"/>
              <a:gd name="connsiteX7" fmla="*/ 631243 w 974343"/>
              <a:gd name="connsiteY7" fmla="*/ 981598 h 5768060"/>
              <a:gd name="connsiteX8" fmla="*/ 974343 w 974343"/>
              <a:gd name="connsiteY8" fmla="*/ 3297197 h 5768060"/>
              <a:gd name="connsiteX9" fmla="*/ 162016 w 974343"/>
              <a:gd name="connsiteY9" fmla="*/ 5544534 h 5768060"/>
              <a:gd name="connsiteX10" fmla="*/ 98313 w 974343"/>
              <a:gd name="connsiteY10" fmla="*/ 0 h 5768060"/>
              <a:gd name="connsiteX11" fmla="*/ 107976 w 974343"/>
              <a:gd name="connsiteY11" fmla="*/ 0 h 5768060"/>
              <a:gd name="connsiteX12" fmla="*/ 106851 w 974343"/>
              <a:gd name="connsiteY12" fmla="*/ 9874 h 57680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974343" h="5768060">
                <a:moveTo>
                  <a:pt x="0" y="5768060"/>
                </a:moveTo>
                <a:lnTo>
                  <a:pt x="1859" y="5751750"/>
                </a:lnTo>
                <a:lnTo>
                  <a:pt x="152053" y="5544534"/>
                </a:lnTo>
                <a:cubicBezTo>
                  <a:pt x="584951" y="4946502"/>
                  <a:pt x="964380" y="4370609"/>
                  <a:pt x="964380" y="3297197"/>
                </a:cubicBezTo>
                <a:cubicBezTo>
                  <a:pt x="964380" y="2427490"/>
                  <a:pt x="844789" y="1625322"/>
                  <a:pt x="621280" y="981599"/>
                </a:cubicBezTo>
                <a:lnTo>
                  <a:pt x="562350" y="834125"/>
                </a:lnTo>
                <a:lnTo>
                  <a:pt x="564561" y="814726"/>
                </a:lnTo>
                <a:lnTo>
                  <a:pt x="631243" y="981598"/>
                </a:lnTo>
                <a:cubicBezTo>
                  <a:pt x="854752" y="1625322"/>
                  <a:pt x="974343" y="2427490"/>
                  <a:pt x="974343" y="3297197"/>
                </a:cubicBezTo>
                <a:cubicBezTo>
                  <a:pt x="974343" y="4370609"/>
                  <a:pt x="594915" y="4946502"/>
                  <a:pt x="162016" y="5544534"/>
                </a:cubicBezTo>
                <a:close/>
                <a:moveTo>
                  <a:pt x="98313" y="0"/>
                </a:moveTo>
                <a:lnTo>
                  <a:pt x="107976" y="0"/>
                </a:lnTo>
                <a:lnTo>
                  <a:pt x="106851" y="9874"/>
                </a:lnTo>
                <a:close/>
              </a:path>
            </a:pathLst>
          </a:cu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30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467124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5" Type="http://schemas.openxmlformats.org/officeDocument/2006/relationships/slideLayout" Target="../slideLayouts/slideLayout6.xml"/><Relationship Id="rId4" Type="http://schemas.openxmlformats.org/officeDocument/2006/relationships/slideLayout" Target="../slideLayouts/slideLayout5.xml"/><Relationship Id="rId9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10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4" Type="http://schemas.openxmlformats.org/officeDocument/2006/relationships/theme" Target="../theme/theme4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13" Type="http://schemas.openxmlformats.org/officeDocument/2006/relationships/slideLayout" Target="../slideLayouts/slideLayout26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slideLayout" Target="../slideLayouts/slideLayout25.xml"/><Relationship Id="rId17" Type="http://schemas.openxmlformats.org/officeDocument/2006/relationships/theme" Target="../theme/theme5.xml"/><Relationship Id="rId2" Type="http://schemas.openxmlformats.org/officeDocument/2006/relationships/slideLayout" Target="../slideLayouts/slideLayout15.xml"/><Relationship Id="rId16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Relationship Id="rId14" Type="http://schemas.openxmlformats.org/officeDocument/2006/relationships/slideLayout" Target="../slideLayouts/slideLayout2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 userDrawn="1"/>
        </p:nvSpPr>
        <p:spPr>
          <a:xfrm>
            <a:off x="0" y="6629400"/>
            <a:ext cx="1499616" cy="228600"/>
          </a:xfrm>
          <a:prstGeom prst="rect">
            <a:avLst/>
          </a:prstGeom>
          <a:gradFill>
            <a:gsLst>
              <a:gs pos="0">
                <a:schemeClr val="accent1">
                  <a:lumMod val="15000"/>
                  <a:lumOff val="85000"/>
                </a:schemeClr>
              </a:gs>
              <a:gs pos="100000">
                <a:schemeClr val="accent1">
                  <a:lumMod val="15000"/>
                  <a:lumOff val="8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sz="1800"/>
          </a:p>
        </p:txBody>
      </p:sp>
      <p:sp>
        <p:nvSpPr>
          <p:cNvPr id="11" name="Rectangle 10"/>
          <p:cNvSpPr/>
          <p:nvPr/>
        </p:nvSpPr>
        <p:spPr>
          <a:xfrm>
            <a:off x="1609344" y="6629400"/>
            <a:ext cx="10582656" cy="228600"/>
          </a:xfrm>
          <a:prstGeom prst="rect">
            <a:avLst/>
          </a:prstGeom>
          <a:gradFill>
            <a:gsLst>
              <a:gs pos="0">
                <a:schemeClr val="accent1">
                  <a:lumMod val="35000"/>
                  <a:lumOff val="65000"/>
                </a:schemeClr>
              </a:gs>
              <a:gs pos="100000">
                <a:schemeClr val="accent1">
                  <a:lumMod val="35000"/>
                  <a:lumOff val="6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sz="180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410028" y="276087"/>
            <a:ext cx="9371949" cy="1183566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10027" y="1566001"/>
            <a:ext cx="9371948" cy="462068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0" y="6629400"/>
            <a:ext cx="410403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9CD8D479-8942-46E8-A226-A4E01F7A105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3413" y="6629400"/>
            <a:ext cx="1000663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1E56E745-E731-42F7-BC46-83DD513FC98F}" type="datetime1">
              <a:rPr lang="en-US" smtClean="0"/>
              <a:pPr/>
              <a:t>12/11/25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637717" y="6629400"/>
            <a:ext cx="9144259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en-US"/>
              <a:t>Add a footer</a:t>
            </a:r>
          </a:p>
        </p:txBody>
      </p:sp>
    </p:spTree>
    <p:extLst>
      <p:ext uri="{BB962C8B-B14F-4D97-AF65-F5344CB8AC3E}">
        <p14:creationId xmlns:p14="http://schemas.microsoft.com/office/powerpoint/2010/main" val="28660464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56" r:id="rId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hdr="0"/>
  <p:txStyles>
    <p:titleStyle>
      <a:lvl1pPr algn="l" defTabSz="914309" rtl="0" eaLnBrk="1" latinLnBrk="0" hangingPunct="1">
        <a:spcBef>
          <a:spcPct val="0"/>
        </a:spcBef>
        <a:buNone/>
        <a:defRPr sz="3400" kern="1200">
          <a:solidFill>
            <a:schemeClr val="accent1">
              <a:lumMod val="75000"/>
            </a:schemeClr>
          </a:solidFill>
          <a:latin typeface="+mj-lt"/>
          <a:ea typeface="+mj-ea"/>
          <a:cs typeface="+mj-cs"/>
        </a:defRPr>
      </a:lvl1pPr>
    </p:titleStyle>
    <p:bodyStyle>
      <a:lvl1pPr marL="210291" indent="-210291" algn="l" defTabSz="914309" rtl="0" eaLnBrk="1" latinLnBrk="0" hangingPunct="1">
        <a:lnSpc>
          <a:spcPct val="90000"/>
        </a:lnSpc>
        <a:spcBef>
          <a:spcPts val="1100"/>
        </a:spcBef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438869" indent="-155432" algn="l" defTabSz="914309" rtl="0" eaLnBrk="1" latinLnBrk="0" hangingPunct="1">
        <a:lnSpc>
          <a:spcPct val="90000"/>
        </a:lnSpc>
        <a:spcBef>
          <a:spcPts val="4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676590" indent="-155432" algn="l" defTabSz="914309" rtl="0" eaLnBrk="1" latinLnBrk="0" hangingPunct="1">
        <a:lnSpc>
          <a:spcPct val="90000"/>
        </a:lnSpc>
        <a:spcBef>
          <a:spcPts val="4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905165" indent="-155432" algn="l" defTabSz="914309" rtl="0" eaLnBrk="1" latinLnBrk="0" hangingPunct="1">
        <a:lnSpc>
          <a:spcPct val="90000"/>
        </a:lnSpc>
        <a:spcBef>
          <a:spcPts val="4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133744" indent="-155432" algn="l" defTabSz="914309" rtl="0" eaLnBrk="1" latinLnBrk="0" hangingPunct="1">
        <a:lnSpc>
          <a:spcPct val="90000"/>
        </a:lnSpc>
        <a:spcBef>
          <a:spcPts val="4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362321" indent="-155432" algn="l" defTabSz="914309" rtl="0" eaLnBrk="1" latinLnBrk="0" hangingPunct="1">
        <a:lnSpc>
          <a:spcPct val="90000"/>
        </a:lnSpc>
        <a:spcBef>
          <a:spcPts val="4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590896" indent="-155432" algn="l" defTabSz="914309" rtl="0" eaLnBrk="1" latinLnBrk="0" hangingPunct="1">
        <a:lnSpc>
          <a:spcPct val="90000"/>
        </a:lnSpc>
        <a:spcBef>
          <a:spcPts val="4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1819475" indent="-155432" algn="l" defTabSz="914309" rtl="0" eaLnBrk="1" latinLnBrk="0" hangingPunct="1">
        <a:lnSpc>
          <a:spcPct val="90000"/>
        </a:lnSpc>
        <a:spcBef>
          <a:spcPts val="4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048051" indent="-155432" algn="l" defTabSz="914309" rtl="0" eaLnBrk="1" latinLnBrk="0" hangingPunct="1">
        <a:lnSpc>
          <a:spcPct val="90000"/>
        </a:lnSpc>
        <a:spcBef>
          <a:spcPts val="4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55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09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64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618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74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926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80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235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920241" y="442236"/>
            <a:ext cx="8770571" cy="1345269"/>
          </a:xfrm>
          <a:prstGeom prst="rect">
            <a:avLst/>
          </a:prstGeom>
        </p:spPr>
        <p:txBody>
          <a:bodyPr vert="horz" lIns="109728" tIns="109728" rIns="109728" bIns="91440" rtlCol="0" anchor="b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20241" y="2312276"/>
            <a:ext cx="8770571" cy="3651504"/>
          </a:xfrm>
          <a:prstGeom prst="rect">
            <a:avLst/>
          </a:prstGeom>
        </p:spPr>
        <p:txBody>
          <a:bodyPr vert="horz" lIns="109728" tIns="109728" rIns="109728" bIns="9144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850729" y="6170491"/>
            <a:ext cx="2840083" cy="457200"/>
          </a:xfrm>
          <a:prstGeom prst="rect">
            <a:avLst/>
          </a:prstGeom>
        </p:spPr>
        <p:txBody>
          <a:bodyPr vert="horz" lIns="109728" tIns="109728" rIns="109728" bIns="91440" rtlCol="0" anchor="ctr"/>
          <a:lstStyle>
            <a:lvl1pPr algn="r">
              <a:defRPr sz="1100" spc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r>
              <a:rPr lang="en-US"/>
              <a:t>2/3/20XX</a:t>
            </a:r>
            <a:endParaRPr lang="en-US" spc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24723" y="6170490"/>
            <a:ext cx="5667375" cy="457200"/>
          </a:xfrm>
          <a:prstGeom prst="rect">
            <a:avLst/>
          </a:prstGeom>
        </p:spPr>
        <p:txBody>
          <a:bodyPr vert="horz" lIns="109728" tIns="109728" rIns="109728" bIns="91440" rtlCol="0" anchor="ctr"/>
          <a:lstStyle>
            <a:lvl1pPr algn="l">
              <a:defRPr sz="1100" spc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r>
              <a:rPr lang="en-US"/>
              <a:t>Sample Footer Text</a:t>
            </a:r>
            <a:endParaRPr lang="en-US" spc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853744" y="6170490"/>
            <a:ext cx="1188720" cy="457200"/>
          </a:xfrm>
          <a:prstGeom prst="rect">
            <a:avLst/>
          </a:prstGeom>
        </p:spPr>
        <p:txBody>
          <a:bodyPr vert="horz" lIns="109728" tIns="109728" rIns="109728" bIns="91440" rtlCol="0" anchor="b"/>
          <a:lstStyle>
            <a:lvl1pPr algn="r">
              <a:defRPr sz="1600" b="1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pPr algn="l"/>
            <a:fld id="{FAEF9944-A4F6-4C59-AEBD-678D6480B8EA}" type="slidenum">
              <a:rPr lang="en-US" smtClean="0"/>
              <a:pPr algn="l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4166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7" r:id="rId1"/>
    <p:sldLayoutId id="2147483778" r:id="rId2"/>
    <p:sldLayoutId id="2147483676" r:id="rId3"/>
    <p:sldLayoutId id="2147483678" r:id="rId4"/>
    <p:sldLayoutId id="2147483774" r:id="rId5"/>
    <p:sldLayoutId id="2147483674" r:id="rId6"/>
    <p:sldLayoutId id="2147483859" r:id="rId7"/>
    <p:sldLayoutId id="2147483861" r:id="rId8"/>
  </p:sldLayoutIdLst>
  <p:hf hdr="0"/>
  <p:txStyles>
    <p:titleStyle>
      <a:lvl1pPr algn="l" defTabSz="914309" rtl="0" eaLnBrk="1" latinLnBrk="0" hangingPunct="1">
        <a:lnSpc>
          <a:spcPct val="130000"/>
        </a:lnSpc>
        <a:spcBef>
          <a:spcPct val="0"/>
        </a:spcBef>
        <a:buNone/>
        <a:defRPr sz="3200" b="1" kern="1200" spc="151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0" indent="0" algn="l" defTabSz="914309" rtl="0" eaLnBrk="1" latinLnBrk="0" hangingPunct="1">
        <a:lnSpc>
          <a:spcPct val="140000"/>
        </a:lnSpc>
        <a:spcBef>
          <a:spcPts val="931"/>
        </a:spcBef>
        <a:buFont typeface="Corbel" panose="020B0503020204020204" pitchFamily="34" charset="0"/>
        <a:buNone/>
        <a:defRPr sz="1800" b="0" kern="1200" spc="0" baseline="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0" indent="0" algn="l" defTabSz="914309" rtl="0" eaLnBrk="1" latinLnBrk="0" hangingPunct="1">
        <a:lnSpc>
          <a:spcPct val="140000"/>
        </a:lnSpc>
        <a:spcBef>
          <a:spcPts val="931"/>
        </a:spcBef>
        <a:buFont typeface="Corbel" panose="020B0503020204020204" pitchFamily="34" charset="0"/>
        <a:buNone/>
        <a:defRPr sz="1600" kern="1200" spc="0" baseline="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0" indent="-320008" algn="l" defTabSz="914309" rtl="0" eaLnBrk="1" latinLnBrk="0" hangingPunct="1">
        <a:lnSpc>
          <a:spcPct val="140000"/>
        </a:lnSpc>
        <a:spcBef>
          <a:spcPts val="931"/>
        </a:spcBef>
        <a:buFont typeface="Corbel" panose="020B0503020204020204" pitchFamily="34" charset="0"/>
        <a:buChar char="–"/>
        <a:defRPr sz="1400" i="1" kern="1200" spc="0" baseline="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0" indent="-320008" algn="l" defTabSz="914309" rtl="0" eaLnBrk="1" latinLnBrk="0" hangingPunct="1">
        <a:lnSpc>
          <a:spcPct val="140000"/>
        </a:lnSpc>
        <a:spcBef>
          <a:spcPts val="931"/>
        </a:spcBef>
        <a:buFont typeface="Corbel" panose="020B0503020204020204" pitchFamily="34" charset="0"/>
        <a:buChar char="–"/>
        <a:defRPr sz="1400" kern="1200" spc="0" baseline="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0" indent="-320008" algn="l" defTabSz="914309" rtl="0" eaLnBrk="1" latinLnBrk="0" hangingPunct="1">
        <a:lnSpc>
          <a:spcPct val="140000"/>
        </a:lnSpc>
        <a:spcBef>
          <a:spcPts val="931"/>
        </a:spcBef>
        <a:buFont typeface="Corbel" panose="020B0503020204020204" pitchFamily="34" charset="0"/>
        <a:buChar char="–"/>
        <a:defRPr sz="1400" i="1" kern="1200" spc="0" baseline="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920048" indent="-320008" algn="l" defTabSz="914309" rtl="0" eaLnBrk="1" latinLnBrk="0" hangingPunct="1">
        <a:lnSpc>
          <a:spcPct val="111000"/>
        </a:lnSpc>
        <a:spcBef>
          <a:spcPts val="931"/>
        </a:spcBef>
        <a:buFont typeface="Corbel" panose="020B0503020204020204" pitchFamily="34" charset="0"/>
        <a:buChar char="–"/>
        <a:defRPr sz="1400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6pPr>
      <a:lvl7pPr marL="2240056" indent="-320008" algn="l" defTabSz="914309" rtl="0" eaLnBrk="1" latinLnBrk="0" hangingPunct="1">
        <a:lnSpc>
          <a:spcPct val="111000"/>
        </a:lnSpc>
        <a:spcBef>
          <a:spcPts val="931"/>
        </a:spcBef>
        <a:buFont typeface="Corbel" panose="020B0503020204020204" pitchFamily="34" charset="0"/>
        <a:buChar char="–"/>
        <a:defRPr sz="1400" i="1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7pPr>
      <a:lvl8pPr marL="2560064" indent="-320008" algn="l" defTabSz="914309" rtl="0" eaLnBrk="1" latinLnBrk="0" hangingPunct="1">
        <a:lnSpc>
          <a:spcPct val="111000"/>
        </a:lnSpc>
        <a:spcBef>
          <a:spcPts val="931"/>
        </a:spcBef>
        <a:buFont typeface="Corbel" panose="020B0503020204020204" pitchFamily="34" charset="0"/>
        <a:buChar char="–"/>
        <a:defRPr sz="1400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8pPr>
      <a:lvl9pPr marL="2880072" indent="-320008" algn="l" defTabSz="914309" rtl="0" eaLnBrk="1" latinLnBrk="0" hangingPunct="1">
        <a:lnSpc>
          <a:spcPct val="111000"/>
        </a:lnSpc>
        <a:spcBef>
          <a:spcPts val="931"/>
        </a:spcBef>
        <a:buFont typeface="Corbel" panose="020B0503020204020204" pitchFamily="34" charset="0"/>
        <a:buChar char="–"/>
        <a:defRPr sz="1400" i="1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55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09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64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618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74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926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80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235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1848" userDrawn="1">
          <p15:clr>
            <a:srgbClr val="F26B43"/>
          </p15:clr>
        </p15:guide>
        <p15:guide id="2" orient="horz" pos="3960" userDrawn="1">
          <p15:clr>
            <a:srgbClr val="F26B43"/>
          </p15:clr>
        </p15:guide>
        <p15:guide id="3" orient="horz" pos="1536" userDrawn="1">
          <p15:clr>
            <a:srgbClr val="F26B43"/>
          </p15:clr>
        </p15:guide>
        <p15:guide id="4" orient="horz" pos="3840" userDrawn="1">
          <p15:clr>
            <a:srgbClr val="F26B43"/>
          </p15:clr>
        </p15:guide>
        <p15:guide id="5" pos="4416" userDrawn="1">
          <p15:clr>
            <a:srgbClr val="F26B43"/>
          </p15:clr>
        </p15:guide>
        <p15:guide id="6" pos="4800" userDrawn="1">
          <p15:clr>
            <a:srgbClr val="F26B43"/>
          </p15:clr>
        </p15:guide>
        <p15:guide id="7" orient="horz" pos="360" userDrawn="1">
          <p15:clr>
            <a:srgbClr val="F26B43"/>
          </p15:clr>
        </p15:guide>
        <p15:guide id="8" pos="7368" userDrawn="1">
          <p15:clr>
            <a:srgbClr val="F26B43"/>
          </p15:clr>
        </p15:guide>
        <p15:guide id="9" pos="240" userDrawn="1">
          <p15:clr>
            <a:srgbClr val="F26B43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750E3B2-BE60-4B0A-8F81-75CEEF8095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9EA6DA6-B5E0-4DE7-AB8D-14442A894D1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726455E-9B3E-443B-ADBE-4693D084EF1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6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2C7C90-FACD-4FD6-9257-D01B57F6AF9D}" type="datetimeFigureOut">
              <a:rPr lang="en-US" smtClean="0"/>
              <a:t>12/11/25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7F21E37-976D-4246-85F6-8D4135977C2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66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AB16550-F4D0-43FF-BA15-C768B57956E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6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695169-640E-44FB-B31B-6425DBCFC6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69569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</p:sldLayoutIdLst>
  <p:txStyles>
    <p:titleStyle>
      <a:lvl1pPr algn="l" defTabSz="914309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78" indent="-228578" algn="l" defTabSz="9143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34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86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40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95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49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504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58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814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55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09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64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618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74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926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80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235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DA78C165-B12A-4B46-AC7E-8E730F42CBBA}"/>
              </a:ext>
            </a:extLst>
          </p:cNvPr>
          <p:cNvCxnSpPr>
            <a:cxnSpLocks/>
          </p:cNvCxnSpPr>
          <p:nvPr userDrawn="1"/>
        </p:nvCxnSpPr>
        <p:spPr>
          <a:xfrm>
            <a:off x="4241831" y="495574"/>
            <a:ext cx="3703320" cy="0"/>
          </a:xfrm>
          <a:prstGeom prst="line">
            <a:avLst/>
          </a:prstGeom>
          <a:ln w="82550" cap="flat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B15F2DE1-F272-49DD-84C1-C2FB82B723E3}"/>
              </a:ext>
            </a:extLst>
          </p:cNvPr>
          <p:cNvCxnSpPr>
            <a:cxnSpLocks/>
          </p:cNvCxnSpPr>
          <p:nvPr userDrawn="1"/>
        </p:nvCxnSpPr>
        <p:spPr>
          <a:xfrm>
            <a:off x="8042147" y="495574"/>
            <a:ext cx="3703320" cy="0"/>
          </a:xfrm>
          <a:prstGeom prst="line">
            <a:avLst/>
          </a:prstGeom>
          <a:ln w="82550" cap="flat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D20BB053-86D6-405E-A719-7B6EF23E7207}"/>
              </a:ext>
            </a:extLst>
          </p:cNvPr>
          <p:cNvCxnSpPr>
            <a:cxnSpLocks/>
          </p:cNvCxnSpPr>
          <p:nvPr userDrawn="1"/>
        </p:nvCxnSpPr>
        <p:spPr>
          <a:xfrm>
            <a:off x="437009" y="495574"/>
            <a:ext cx="3703320" cy="0"/>
          </a:xfrm>
          <a:prstGeom prst="line">
            <a:avLst/>
          </a:prstGeom>
          <a:ln w="82550" cap="flat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81192" y="705124"/>
            <a:ext cx="11029616" cy="1189554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81192" y="2336007"/>
            <a:ext cx="11029616" cy="365204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05962" y="6423930"/>
            <a:ext cx="28447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/>
              <a:t>20XX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81193" y="6423930"/>
            <a:ext cx="691721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 cap="all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/>
              <a:t>Sample Footer Text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58310" y="6423930"/>
            <a:ext cx="105251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792921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2" r:id="rId1"/>
    <p:sldLayoutId id="2147483858" r:id="rId2"/>
    <p:sldLayoutId id="2147483764" r:id="rId3"/>
  </p:sldLayoutIdLst>
  <p:hf hdr="0"/>
  <p:txStyles>
    <p:titleStyle>
      <a:lvl1pPr algn="l" defTabSz="457155" rtl="0" eaLnBrk="1" latinLnBrk="0" hangingPunct="1">
        <a:spcBef>
          <a:spcPct val="0"/>
        </a:spcBef>
        <a:buNone/>
        <a:defRPr sz="2800" b="0" kern="1200" cap="all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05968" indent="-305968" algn="l" defTabSz="457155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92000"/>
        <a:buFont typeface="Wingdings 2" panose="05020102010507070707" pitchFamily="18" charset="2"/>
        <a:buChar char="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629936" indent="-305968" algn="l" defTabSz="457155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92000"/>
        <a:buFont typeface="Wingdings 2" panose="05020102010507070707" pitchFamily="18" charset="2"/>
        <a:buChar char="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99912" indent="-269973" algn="l" defTabSz="457155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92000"/>
        <a:buFont typeface="Wingdings 2" panose="05020102010507070707" pitchFamily="18" charset="2"/>
        <a:buChar char="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241877" indent="-233977" algn="l" defTabSz="457155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601840" indent="-233977" algn="l" defTabSz="457155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899811" indent="-228578" algn="l" defTabSz="457155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6pPr>
      <a:lvl7pPr marL="2199781" indent="-228578" algn="l" defTabSz="457155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7pPr>
      <a:lvl8pPr marL="2499752" indent="-228578" algn="l" defTabSz="457155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8pPr>
      <a:lvl9pPr marL="2799721" indent="-228578" algn="l" defTabSz="457155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15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55" algn="l" defTabSz="45715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09" algn="l" defTabSz="45715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64" algn="l" defTabSz="45715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618" algn="l" defTabSz="45715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74" algn="l" defTabSz="45715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926" algn="l" defTabSz="45715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80" algn="l" defTabSz="45715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235" algn="l" defTabSz="45715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DA78C165-B12A-4B46-AC7E-8E730F42CBBA}"/>
              </a:ext>
            </a:extLst>
          </p:cNvPr>
          <p:cNvCxnSpPr>
            <a:cxnSpLocks/>
          </p:cNvCxnSpPr>
          <p:nvPr userDrawn="1"/>
        </p:nvCxnSpPr>
        <p:spPr>
          <a:xfrm>
            <a:off x="4241831" y="495574"/>
            <a:ext cx="3703320" cy="0"/>
          </a:xfrm>
          <a:prstGeom prst="line">
            <a:avLst/>
          </a:prstGeom>
          <a:ln w="82550" cap="flat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B15F2DE1-F272-49DD-84C1-C2FB82B723E3}"/>
              </a:ext>
            </a:extLst>
          </p:cNvPr>
          <p:cNvCxnSpPr>
            <a:cxnSpLocks/>
          </p:cNvCxnSpPr>
          <p:nvPr userDrawn="1"/>
        </p:nvCxnSpPr>
        <p:spPr>
          <a:xfrm>
            <a:off x="8042147" y="495574"/>
            <a:ext cx="3703320" cy="0"/>
          </a:xfrm>
          <a:prstGeom prst="line">
            <a:avLst/>
          </a:prstGeom>
          <a:ln w="82550" cap="flat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D20BB053-86D6-405E-A719-7B6EF23E7207}"/>
              </a:ext>
            </a:extLst>
          </p:cNvPr>
          <p:cNvCxnSpPr>
            <a:cxnSpLocks/>
          </p:cNvCxnSpPr>
          <p:nvPr userDrawn="1"/>
        </p:nvCxnSpPr>
        <p:spPr>
          <a:xfrm>
            <a:off x="437009" y="495574"/>
            <a:ext cx="3703320" cy="0"/>
          </a:xfrm>
          <a:prstGeom prst="line">
            <a:avLst/>
          </a:prstGeom>
          <a:ln w="82550" cap="flat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81192" y="705124"/>
            <a:ext cx="11029616" cy="1189554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81192" y="2336007"/>
            <a:ext cx="11029616" cy="365204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05962" y="6423930"/>
            <a:ext cx="28447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/>
              <a:t>20XX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81193" y="6423930"/>
            <a:ext cx="691721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 cap="all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/>
              <a:t>Sample Footer Text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58310" y="6423930"/>
            <a:ext cx="105251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028254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3" r:id="rId1"/>
    <p:sldLayoutId id="2147483864" r:id="rId2"/>
    <p:sldLayoutId id="2147483865" r:id="rId3"/>
    <p:sldLayoutId id="2147483866" r:id="rId4"/>
    <p:sldLayoutId id="2147483867" r:id="rId5"/>
    <p:sldLayoutId id="2147483868" r:id="rId6"/>
    <p:sldLayoutId id="2147483869" r:id="rId7"/>
    <p:sldLayoutId id="2147483870" r:id="rId8"/>
    <p:sldLayoutId id="2147483871" r:id="rId9"/>
    <p:sldLayoutId id="2147483872" r:id="rId10"/>
    <p:sldLayoutId id="2147483873" r:id="rId11"/>
    <p:sldLayoutId id="2147483874" r:id="rId12"/>
    <p:sldLayoutId id="2147483875" r:id="rId13"/>
    <p:sldLayoutId id="2147483876" r:id="rId14"/>
    <p:sldLayoutId id="2147483877" r:id="rId15"/>
    <p:sldLayoutId id="2147483878" r:id="rId16"/>
  </p:sldLayoutIdLst>
  <p:hf hdr="0"/>
  <p:txStyles>
    <p:titleStyle>
      <a:lvl1pPr algn="l" defTabSz="457155" rtl="0" eaLnBrk="1" latinLnBrk="0" hangingPunct="1">
        <a:spcBef>
          <a:spcPct val="0"/>
        </a:spcBef>
        <a:buNone/>
        <a:defRPr sz="2800" b="0" kern="1200" cap="all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05968" indent="-305968" algn="l" defTabSz="457155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92000"/>
        <a:buFont typeface="Wingdings 2" panose="05020102010507070707" pitchFamily="18" charset="2"/>
        <a:buChar char="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629936" indent="-305968" algn="l" defTabSz="457155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92000"/>
        <a:buFont typeface="Wingdings 2" panose="05020102010507070707" pitchFamily="18" charset="2"/>
        <a:buChar char="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99912" indent="-269973" algn="l" defTabSz="457155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92000"/>
        <a:buFont typeface="Wingdings 2" panose="05020102010507070707" pitchFamily="18" charset="2"/>
        <a:buChar char="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241877" indent="-233977" algn="l" defTabSz="457155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601840" indent="-233977" algn="l" defTabSz="457155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899811" indent="-228578" algn="l" defTabSz="457155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6pPr>
      <a:lvl7pPr marL="2199781" indent="-228578" algn="l" defTabSz="457155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7pPr>
      <a:lvl8pPr marL="2499752" indent="-228578" algn="l" defTabSz="457155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8pPr>
      <a:lvl9pPr marL="2799721" indent="-228578" algn="l" defTabSz="457155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15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55" algn="l" defTabSz="45715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09" algn="l" defTabSz="45715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64" algn="l" defTabSz="45715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618" algn="l" defTabSz="45715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74" algn="l" defTabSz="45715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926" algn="l" defTabSz="45715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80" algn="l" defTabSz="45715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235" algn="l" defTabSz="45715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://riadzany.blogspot.com/2015/08/water-purity-in-fez-put-to-test.html" TargetMode="External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0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en.wikipedia.org/wiki/Sustainable_Groundwater_Management_Act" TargetMode="External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0.xml"/><Relationship Id="rId5" Type="http://schemas.openxmlformats.org/officeDocument/2006/relationships/hyperlink" Target="https://creativecommons.org/licenses/by-sa/3.0/" TargetMode="External"/><Relationship Id="rId4" Type="http://schemas.openxmlformats.org/officeDocument/2006/relationships/hyperlink" Target="https://en.wikipedia.org/wiki/Oxnard_Plain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3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41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13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13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10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6.jpeg"/><Relationship Id="rId7" Type="http://schemas.openxmlformats.org/officeDocument/2006/relationships/diagramColors" Target="../diagrams/colors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13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hyperlink" Target="https://agexplorer.ffa.org/" TargetMode="Externa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7600" dirty="0"/>
              <a:t>Agriculture</a:t>
            </a:r>
          </a:p>
        </p:txBody>
      </p:sp>
      <p:pic>
        <p:nvPicPr>
          <p:cNvPr id="5" name="Picture 4" descr="Logo, company name&#10;&#10;Description automatically generated">
            <a:extLst>
              <a:ext uri="{FF2B5EF4-FFF2-40B4-BE49-F238E27FC236}">
                <a16:creationId xmlns:a16="http://schemas.microsoft.com/office/drawing/2014/main" id="{3506B197-717C-404B-923A-A2EB3ACDB2D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26901" y="63773"/>
            <a:ext cx="3432048" cy="1834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15469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Rippling water with white lights">
            <a:extLst>
              <a:ext uri="{FF2B5EF4-FFF2-40B4-BE49-F238E27FC236}">
                <a16:creationId xmlns:a16="http://schemas.microsoft.com/office/drawing/2014/main" id="{CB9D0AF0-F4AE-41E4-B385-785C942C6A5D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1"/>
          <a:stretch/>
        </p:blipFill>
        <p:spPr>
          <a:xfrm>
            <a:off x="1524" y="22"/>
            <a:ext cx="12188952" cy="6857991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A5B0D01-98A1-49C4-B2F4-4C7DAE549E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69775" y="2247677"/>
            <a:ext cx="3691581" cy="2186393"/>
          </a:xfrm>
        </p:spPr>
        <p:txBody>
          <a:bodyPr vert="horz" lIns="109728" tIns="109728" rIns="109728" bIns="91440" rtlCol="0" anchor="b"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en-US" sz="8000"/>
              <a:t>Water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1DABC9A-BFA4-4105-B693-BC4C714A5F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853928" y="6170491"/>
            <a:ext cx="1188720" cy="457200"/>
          </a:xfrm>
        </p:spPr>
        <p:txBody>
          <a:bodyPr vert="horz" lIns="109728" tIns="109728" rIns="109728" bIns="91440" rtlCol="0" anchor="b">
            <a:normAutofit/>
          </a:bodyPr>
          <a:lstStyle/>
          <a:p>
            <a:pPr algn="l">
              <a:spcAft>
                <a:spcPts val="600"/>
              </a:spcAft>
            </a:pPr>
            <a:fld id="{FAEF9944-A4F6-4C59-AEBD-678D6480B8EA}" type="slidenum">
              <a:rPr lang="en-US" smtClean="0">
                <a:solidFill>
                  <a:srgbClr val="FFFFFF"/>
                </a:solidFill>
              </a:rPr>
              <a:pPr algn="l">
                <a:spcAft>
                  <a:spcPts val="600"/>
                </a:spcAft>
              </a:pPr>
              <a:t>10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17743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8" name="Rectangle 47">
            <a:extLst>
              <a:ext uri="{FF2B5EF4-FFF2-40B4-BE49-F238E27FC236}">
                <a16:creationId xmlns:a16="http://schemas.microsoft.com/office/drawing/2014/main" id="{04812C46-200A-4DEB-A05E-3ED6C68C238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 descr="A close-up of water pouring from a faucet&#10;&#10;Description automatically generated with medium confidence">
            <a:extLst>
              <a:ext uri="{FF2B5EF4-FFF2-40B4-BE49-F238E27FC236}">
                <a16:creationId xmlns:a16="http://schemas.microsoft.com/office/drawing/2014/main" id="{17B65798-37E0-4E99-B0B1-6D294E97D14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rcRect/>
          <a:stretch/>
        </p:blipFill>
        <p:spPr>
          <a:xfrm>
            <a:off x="0" y="10"/>
            <a:ext cx="9669642" cy="6857990"/>
          </a:xfrm>
          <a:prstGeom prst="rect">
            <a:avLst/>
          </a:prstGeom>
        </p:spPr>
      </p:pic>
      <p:sp>
        <p:nvSpPr>
          <p:cNvPr id="50" name="Rectangle 49">
            <a:extLst>
              <a:ext uri="{FF2B5EF4-FFF2-40B4-BE49-F238E27FC236}">
                <a16:creationId xmlns:a16="http://schemas.microsoft.com/office/drawing/2014/main" id="{D1EA859B-E555-4109-94F3-6700E046E00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5125027" y="0"/>
            <a:ext cx="7066979" cy="6858000"/>
          </a:xfrm>
          <a:prstGeom prst="rect">
            <a:avLst/>
          </a:prstGeom>
          <a:gradFill>
            <a:gsLst>
              <a:gs pos="48000">
                <a:schemeClr val="bg1"/>
              </a:gs>
              <a:gs pos="35000">
                <a:schemeClr val="bg1">
                  <a:alpha val="77000"/>
                </a:schemeClr>
              </a:gs>
              <a:gs pos="19000">
                <a:schemeClr val="bg1">
                  <a:alpha val="38000"/>
                </a:schemeClr>
              </a:gs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F9EBC23-00DB-426A-9B1B-FEFEF3A50E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47595" y="365137"/>
            <a:ext cx="5659733" cy="2782809"/>
          </a:xfrm>
        </p:spPr>
        <p:txBody>
          <a:bodyPr>
            <a:normAutofit/>
          </a:bodyPr>
          <a:lstStyle/>
          <a:p>
            <a:pPr marL="457155" indent="-457155">
              <a:buFont typeface="Arial" panose="020B0604020202020204" pitchFamily="34" charset="0"/>
              <a:buChar char="•"/>
            </a:pPr>
            <a:r>
              <a:rPr lang="en-US" sz="3200" b="1" spc="151" dirty="0"/>
              <a:t>What percentage of the Earth is water? Can all types of water on Earth be used for drinking and agriculture?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F555504-6BBB-4318-A6DA-C8BA514A641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633715" y="2932989"/>
            <a:ext cx="5118576" cy="3407435"/>
          </a:xfrm>
        </p:spPr>
        <p:txBody>
          <a:bodyPr vert="horz" lIns="91440" tIns="45720" rIns="91440" bIns="45720" rtlCol="0">
            <a:noAutofit/>
          </a:bodyPr>
          <a:lstStyle/>
          <a:p>
            <a:r>
              <a:rPr lang="en-US" sz="3200" dirty="0"/>
              <a:t>Why is water necessary for agriculture? How is water used by agricultural activities?</a:t>
            </a:r>
          </a:p>
          <a:p>
            <a:r>
              <a:rPr lang="en-US" sz="3200" dirty="0"/>
              <a:t>Is there also freshwater below the ground? How might it be  accessed?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A2FFFC2C-054B-90E7-05DD-2F5185F8F8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79953" y="6153238"/>
            <a:ext cx="610764" cy="457200"/>
          </a:xfrm>
        </p:spPr>
        <p:txBody>
          <a:bodyPr>
            <a:normAutofit/>
          </a:bodyPr>
          <a:lstStyle/>
          <a:p>
            <a:pPr algn="l">
              <a:spcAft>
                <a:spcPts val="600"/>
              </a:spcAft>
            </a:pPr>
            <a:fld id="{FAEF9944-A4F6-4C59-AEBD-678D6480B8EA}" type="slidenum">
              <a:rPr lang="en-US" sz="1600" b="1" smtClean="0"/>
              <a:pPr algn="l">
                <a:spcAft>
                  <a:spcPts val="600"/>
                </a:spcAft>
              </a:pPr>
              <a:t>11</a:t>
            </a:fld>
            <a:endParaRPr lang="en-US" sz="1600" b="1" dirty="0"/>
          </a:p>
        </p:txBody>
      </p:sp>
    </p:spTree>
    <p:extLst>
      <p:ext uri="{BB962C8B-B14F-4D97-AF65-F5344CB8AC3E}">
        <p14:creationId xmlns:p14="http://schemas.microsoft.com/office/powerpoint/2010/main" val="15019508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Rectangle 99">
            <a:extLst>
              <a:ext uri="{FF2B5EF4-FFF2-40B4-BE49-F238E27FC236}">
                <a16:creationId xmlns:a16="http://schemas.microsoft.com/office/drawing/2014/main" id="{5F63FF5A-B9E2-4989-825C-C62CD37CBB8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232A0F6-2D59-4EA4-82DB-586E694F2F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8931" y="629269"/>
            <a:ext cx="3605572" cy="1676603"/>
          </a:xfrm>
        </p:spPr>
        <p:txBody>
          <a:bodyPr>
            <a:normAutofit/>
          </a:bodyPr>
          <a:lstStyle/>
          <a:p>
            <a:r>
              <a:rPr lang="en-US" sz="4000" dirty="0">
                <a:latin typeface="Meiryo" panose="020B0604030504040204" pitchFamily="34" charset="-128"/>
                <a:ea typeface="Meiryo" panose="020B0604030504040204" pitchFamily="34" charset="-128"/>
                <a:cs typeface="Calibri Light"/>
              </a:rPr>
              <a:t>What is an Aquifer?</a:t>
            </a:r>
            <a:endParaRPr lang="en-US" sz="4000" dirty="0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3E71BD6-358C-45AC-906E-2B73B337605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8933" y="2297721"/>
            <a:ext cx="3605571" cy="3779520"/>
          </a:xfrm>
        </p:spPr>
        <p:txBody>
          <a:bodyPr vert="horz" lIns="91440" tIns="45720" rIns="91440" bIns="45720" rtlCol="0">
            <a:noAutofit/>
          </a:bodyPr>
          <a:lstStyle/>
          <a:p>
            <a:pPr marL="0" indent="0" algn="ctr">
              <a:buNone/>
            </a:pPr>
            <a:r>
              <a:rPr lang="en-US" sz="2200" dirty="0">
                <a:latin typeface="Meiryo" panose="020B0604030504040204" pitchFamily="34" charset="-128"/>
                <a:ea typeface="Meiryo" panose="020B0604030504040204" pitchFamily="34" charset="-128"/>
              </a:rPr>
              <a:t>An underground layer of sand, gravel, or rock whose many holes contain a usable supply of groundwater.</a:t>
            </a:r>
          </a:p>
          <a:p>
            <a:pPr marL="0" indent="0" algn="ctr">
              <a:buNone/>
            </a:pPr>
            <a:endParaRPr lang="en-US" sz="800" dirty="0">
              <a:latin typeface="Meiryo" panose="020B0604030504040204" pitchFamily="34" charset="-128"/>
              <a:ea typeface="Meiryo" panose="020B0604030504040204" pitchFamily="34" charset="-128"/>
              <a:cs typeface="Calibri"/>
            </a:endParaRPr>
          </a:p>
          <a:p>
            <a:pPr marL="0" indent="0" algn="ctr">
              <a:buNone/>
            </a:pPr>
            <a:r>
              <a:rPr lang="en-US" sz="2200" dirty="0">
                <a:latin typeface="Meiryo" panose="020B0604030504040204" pitchFamily="34" charset="-128"/>
                <a:ea typeface="Meiryo" panose="020B0604030504040204" pitchFamily="34" charset="-128"/>
              </a:rPr>
              <a:t>They are accessed by drilling and operating  wells that supply water for irrigation, homes, power plants, and factories.</a:t>
            </a:r>
            <a:endParaRPr lang="en-US" sz="2200" dirty="0">
              <a:latin typeface="Meiryo" panose="020B0604030504040204" pitchFamily="34" charset="-128"/>
              <a:ea typeface="Meiryo" panose="020B0604030504040204" pitchFamily="34" charset="-128"/>
              <a:cs typeface="Calibri"/>
            </a:endParaRPr>
          </a:p>
        </p:txBody>
      </p:sp>
      <p:sp>
        <p:nvSpPr>
          <p:cNvPr id="106" name="Rectangle 101">
            <a:extLst>
              <a:ext uri="{FF2B5EF4-FFF2-40B4-BE49-F238E27FC236}">
                <a16:creationId xmlns:a16="http://schemas.microsoft.com/office/drawing/2014/main" id="{577D1452-F0B7-431E-9A24-D3F7103D851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639056" y="0"/>
            <a:ext cx="7552944" cy="6858000"/>
          </a:xfrm>
          <a:prstGeom prst="rect">
            <a:avLst/>
          </a:prstGeom>
          <a:solidFill>
            <a:srgbClr val="C8CA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4" name="Rounded Rectangle 20">
            <a:extLst>
              <a:ext uri="{FF2B5EF4-FFF2-40B4-BE49-F238E27FC236}">
                <a16:creationId xmlns:a16="http://schemas.microsoft.com/office/drawing/2014/main" id="{A660F4F9-5DF5-4F15-BE6A-CD8648BB114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118275" y="559417"/>
            <a:ext cx="6594523" cy="5739187"/>
          </a:xfrm>
          <a:prstGeom prst="roundRect">
            <a:avLst>
              <a:gd name="adj" fmla="val 0"/>
            </a:avLst>
          </a:prstGeom>
          <a:solidFill>
            <a:srgbClr val="FFFFFF"/>
          </a:solidFill>
          <a:ln w="9525">
            <a:solidFill>
              <a:srgbClr val="C8CACA"/>
            </a:solidFill>
          </a:ln>
          <a:effectLst>
            <a:outerShdw blurRad="57150" dist="19050" dir="5400000" algn="t" rotWithShape="0">
              <a:prstClr val="black">
                <a:alpha val="6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Picture 13" descr="Diagram, engineering drawing&#10;&#10;Description automatically generated">
            <a:extLst>
              <a:ext uri="{FF2B5EF4-FFF2-40B4-BE49-F238E27FC236}">
                <a16:creationId xmlns:a16="http://schemas.microsoft.com/office/drawing/2014/main" id="{CA239AF9-4C46-4EAE-8603-AFBE9D08ACC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rcRect/>
          <a:stretch/>
        </p:blipFill>
        <p:spPr>
          <a:xfrm>
            <a:off x="5283708" y="680813"/>
            <a:ext cx="6263640" cy="5413248"/>
          </a:xfrm>
          <a:prstGeom prst="rect">
            <a:avLst/>
          </a:prstGeom>
          <a:effectLst/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719B2415-DAC2-AAF6-9FD1-356E138A9C69}"/>
              </a:ext>
            </a:extLst>
          </p:cNvPr>
          <p:cNvSpPr txBox="1"/>
          <p:nvPr/>
        </p:nvSpPr>
        <p:spPr>
          <a:xfrm>
            <a:off x="5283719" y="6094076"/>
            <a:ext cx="2919515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00" dirty="0">
                <a:hlinkClick r:id="rId4" tooltip="https://en.wikipedia.org/wiki/Oxnard_Plain"/>
              </a:rPr>
              <a:t>This Photo</a:t>
            </a:r>
            <a:r>
              <a:rPr lang="en-US" sz="700" dirty="0"/>
              <a:t> by Unknown Author is licensed under </a:t>
            </a:r>
            <a:r>
              <a:rPr lang="en-US" sz="700" dirty="0">
                <a:hlinkClick r:id="rId5" tooltip="https://creativecommons.org/licenses/by-sa/3.0/"/>
              </a:rPr>
              <a:t>CC BY-SA</a:t>
            </a:r>
            <a:endParaRPr lang="en-US" sz="700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BE21BF73-2332-B786-D5B3-2AB461AB96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97209" y="6299887"/>
            <a:ext cx="653893" cy="457200"/>
          </a:xfrm>
        </p:spPr>
        <p:txBody>
          <a:bodyPr>
            <a:normAutofit/>
          </a:bodyPr>
          <a:lstStyle/>
          <a:p>
            <a:pPr algn="l">
              <a:spcAft>
                <a:spcPts val="600"/>
              </a:spcAft>
            </a:pPr>
            <a:fld id="{FAEF9944-A4F6-4C59-AEBD-678D6480B8EA}" type="slidenum">
              <a:rPr lang="en-US" sz="1600" b="1" smtClean="0"/>
              <a:pPr algn="l">
                <a:spcAft>
                  <a:spcPts val="600"/>
                </a:spcAft>
              </a:pPr>
              <a:t>12</a:t>
            </a:fld>
            <a:endParaRPr lang="en-US" sz="1600" b="1" dirty="0"/>
          </a:p>
        </p:txBody>
      </p:sp>
    </p:spTree>
    <p:extLst>
      <p:ext uri="{BB962C8B-B14F-4D97-AF65-F5344CB8AC3E}">
        <p14:creationId xmlns:p14="http://schemas.microsoft.com/office/powerpoint/2010/main" val="30087141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854F60FB-16AC-4DC6-9869-E092B267B8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/>
              <a:t>Building an Aquifer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5BAB1D4-373A-47E1-8A48-8A8BA7C695E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87087" y="1979716"/>
            <a:ext cx="3108960" cy="823912"/>
          </a:xfrm>
        </p:spPr>
        <p:txBody>
          <a:bodyPr/>
          <a:lstStyle/>
          <a:p>
            <a:pPr algn="ctr"/>
            <a:r>
              <a:rPr lang="en-US"/>
              <a:t>Step 1</a:t>
            </a:r>
          </a:p>
        </p:txBody>
      </p:sp>
      <p:pic>
        <p:nvPicPr>
          <p:cNvPr id="14" name="Content Placeholder 13">
            <a:extLst>
              <a:ext uri="{FF2B5EF4-FFF2-40B4-BE49-F238E27FC236}">
                <a16:creationId xmlns:a16="http://schemas.microsoft.com/office/drawing/2014/main" id="{2173C555-A7BB-45FF-9985-AC6DF1061C9C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14676" y="3348103"/>
            <a:ext cx="3853641" cy="2834640"/>
          </a:xfrm>
        </p:spPr>
      </p:pic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A6D65CA0-B186-4BEF-A8C8-855DD2DF1BA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704977" y="1951577"/>
            <a:ext cx="3108960" cy="823912"/>
          </a:xfrm>
        </p:spPr>
        <p:txBody>
          <a:bodyPr/>
          <a:lstStyle/>
          <a:p>
            <a:pPr algn="ctr"/>
            <a:r>
              <a:rPr lang="en-US"/>
              <a:t>Step 2</a:t>
            </a:r>
          </a:p>
        </p:txBody>
      </p:sp>
      <p:pic>
        <p:nvPicPr>
          <p:cNvPr id="16" name="Content Placeholder 15">
            <a:extLst>
              <a:ext uri="{FF2B5EF4-FFF2-40B4-BE49-F238E27FC236}">
                <a16:creationId xmlns:a16="http://schemas.microsoft.com/office/drawing/2014/main" id="{FB0A4161-85B9-4F1A-914C-D17954D923F6}"/>
              </a:ext>
            </a:extLst>
          </p:cNvPr>
          <p:cNvPicPr>
            <a:picLocks noGrp="1" noChangeAspect="1"/>
          </p:cNvPicPr>
          <p:nvPr>
            <p:ph sz="quarter" idx="4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887188" y="3344547"/>
            <a:ext cx="3779520" cy="2834640"/>
          </a:xfrm>
        </p:spPr>
      </p:pic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14C1DC0C-D08F-41E9-B36D-4DB34139061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608806" y="1937512"/>
            <a:ext cx="3179935" cy="823912"/>
          </a:xfrm>
        </p:spPr>
        <p:txBody>
          <a:bodyPr/>
          <a:lstStyle/>
          <a:p>
            <a:pPr algn="ctr"/>
            <a:r>
              <a:rPr lang="en-US"/>
              <a:t>Step 3</a:t>
            </a:r>
          </a:p>
        </p:txBody>
      </p:sp>
      <p:pic>
        <p:nvPicPr>
          <p:cNvPr id="18" name="Content Placeholder 17" descr="A picture containing plastic&#10;&#10;Description automatically generated">
            <a:extLst>
              <a:ext uri="{FF2B5EF4-FFF2-40B4-BE49-F238E27FC236}">
                <a16:creationId xmlns:a16="http://schemas.microsoft.com/office/drawing/2014/main" id="{5EF49464-313B-48F4-8A6C-5E31C715850E}"/>
              </a:ext>
            </a:extLst>
          </p:cNvPr>
          <p:cNvPicPr>
            <a:picLocks noGrp="1" noChangeAspect="1"/>
          </p:cNvPicPr>
          <p:nvPr>
            <p:ph sz="quarter" idx="14"/>
          </p:nvPr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173228" y="3338434"/>
            <a:ext cx="2377440" cy="2846717"/>
          </a:xfrm>
        </p:spPr>
      </p:pic>
      <p:sp>
        <p:nvSpPr>
          <p:cNvPr id="12" name="Slide Number Placeholder 11">
            <a:extLst>
              <a:ext uri="{FF2B5EF4-FFF2-40B4-BE49-F238E27FC236}">
                <a16:creationId xmlns:a16="http://schemas.microsoft.com/office/drawing/2014/main" id="{86293A9D-752B-403F-9BE6-1D214ED8F2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/>
            <a:fld id="{FAEF9944-A4F6-4C59-AEBD-678D6480B8EA}" type="slidenum">
              <a:rPr lang="en-US" smtClean="0"/>
              <a:pPr algn="ctr"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7404256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430127AE-B29E-4FDF-99D2-A2F1E7003F7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1920240" y="2176009"/>
            <a:ext cx="8770571" cy="0"/>
          </a:xfrm>
          <a:prstGeom prst="line">
            <a:avLst/>
          </a:prstGeom>
          <a:ln w="254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21" name="Rectangle 20">
            <a:extLst>
              <a:ext uri="{FF2B5EF4-FFF2-40B4-BE49-F238E27FC236}">
                <a16:creationId xmlns:a16="http://schemas.microsoft.com/office/drawing/2014/main" id="{47FC6A8B-34F9-40FB-AA2D-E34168F5285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53" y="0"/>
            <a:ext cx="12191695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sp>
        <p:nvSpPr>
          <p:cNvPr id="23" name="Freeform: Shape 22">
            <a:extLst>
              <a:ext uri="{FF2B5EF4-FFF2-40B4-BE49-F238E27FC236}">
                <a16:creationId xmlns:a16="http://schemas.microsoft.com/office/drawing/2014/main" id="{1EC86DB4-572A-4F71-AF8A-2395B4CA779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 flipV="1">
            <a:off x="756583" y="0"/>
            <a:ext cx="11435265" cy="6858000"/>
          </a:xfrm>
          <a:custGeom>
            <a:avLst/>
            <a:gdLst>
              <a:gd name="connsiteX0" fmla="*/ 9925983 w 11435265"/>
              <a:gd name="connsiteY0" fmla="*/ 6858000 h 6858000"/>
              <a:gd name="connsiteX1" fmla="*/ 0 w 11435265"/>
              <a:gd name="connsiteY1" fmla="*/ 6858000 h 6858000"/>
              <a:gd name="connsiteX2" fmla="*/ 0 w 11435265"/>
              <a:gd name="connsiteY2" fmla="*/ 0 h 6858000"/>
              <a:gd name="connsiteX3" fmla="*/ 996904 w 11435265"/>
              <a:gd name="connsiteY3" fmla="*/ 0 h 6858000"/>
              <a:gd name="connsiteX4" fmla="*/ 2426875 w 11435265"/>
              <a:gd name="connsiteY4" fmla="*/ 0 h 6858000"/>
              <a:gd name="connsiteX5" fmla="*/ 4014127 w 11435265"/>
              <a:gd name="connsiteY5" fmla="*/ 0 h 6858000"/>
              <a:gd name="connsiteX6" fmla="*/ 4359595 w 11435265"/>
              <a:gd name="connsiteY6" fmla="*/ 0 h 6858000"/>
              <a:gd name="connsiteX7" fmla="*/ 4647960 w 11435265"/>
              <a:gd name="connsiteY7" fmla="*/ 0 h 6858000"/>
              <a:gd name="connsiteX8" fmla="*/ 4691093 w 11435265"/>
              <a:gd name="connsiteY8" fmla="*/ 0 h 6858000"/>
              <a:gd name="connsiteX9" fmla="*/ 5558544 w 11435265"/>
              <a:gd name="connsiteY9" fmla="*/ 0 h 6858000"/>
              <a:gd name="connsiteX10" fmla="*/ 5570664 w 11435265"/>
              <a:gd name="connsiteY10" fmla="*/ 0 h 6858000"/>
              <a:gd name="connsiteX11" fmla="*/ 5695183 w 11435265"/>
              <a:gd name="connsiteY11" fmla="*/ 0 h 6858000"/>
              <a:gd name="connsiteX12" fmla="*/ 7177357 w 11435265"/>
              <a:gd name="connsiteY12" fmla="*/ 0 h 6858000"/>
              <a:gd name="connsiteX13" fmla="*/ 9824163 w 11435265"/>
              <a:gd name="connsiteY13" fmla="*/ 0 h 6858000"/>
              <a:gd name="connsiteX14" fmla="*/ 9846125 w 11435265"/>
              <a:gd name="connsiteY14" fmla="*/ 16892 h 6858000"/>
              <a:gd name="connsiteX15" fmla="*/ 11435265 w 11435265"/>
              <a:gd name="connsiteY15" fmla="*/ 4079318 h 6858000"/>
              <a:gd name="connsiteX16" fmla="*/ 10261404 w 11435265"/>
              <a:gd name="connsiteY16" fmla="*/ 6542447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1435265" h="6858000">
                <a:moveTo>
                  <a:pt x="9925983" y="6858000"/>
                </a:moveTo>
                <a:lnTo>
                  <a:pt x="0" y="6858000"/>
                </a:lnTo>
                <a:lnTo>
                  <a:pt x="0" y="0"/>
                </a:lnTo>
                <a:lnTo>
                  <a:pt x="996904" y="0"/>
                </a:lnTo>
                <a:lnTo>
                  <a:pt x="2426875" y="0"/>
                </a:lnTo>
                <a:lnTo>
                  <a:pt x="4014127" y="0"/>
                </a:lnTo>
                <a:lnTo>
                  <a:pt x="4359595" y="0"/>
                </a:lnTo>
                <a:lnTo>
                  <a:pt x="4647960" y="0"/>
                </a:lnTo>
                <a:lnTo>
                  <a:pt x="4691093" y="0"/>
                </a:lnTo>
                <a:lnTo>
                  <a:pt x="5558544" y="0"/>
                </a:lnTo>
                <a:lnTo>
                  <a:pt x="5570664" y="0"/>
                </a:lnTo>
                <a:lnTo>
                  <a:pt x="5695183" y="0"/>
                </a:lnTo>
                <a:lnTo>
                  <a:pt x="7177357" y="0"/>
                </a:lnTo>
                <a:lnTo>
                  <a:pt x="9824163" y="0"/>
                </a:lnTo>
                <a:lnTo>
                  <a:pt x="9846125" y="16892"/>
                </a:lnTo>
                <a:cubicBezTo>
                  <a:pt x="10865743" y="850004"/>
                  <a:pt x="11435265" y="2357705"/>
                  <a:pt x="11435265" y="4079318"/>
                </a:cubicBezTo>
                <a:cubicBezTo>
                  <a:pt x="11435265" y="5217633"/>
                  <a:pt x="10916694" y="5903717"/>
                  <a:pt x="10261404" y="6542447"/>
                </a:cubicBezTo>
                <a:close/>
              </a:path>
            </a:pathLst>
          </a:custGeom>
          <a:solidFill>
            <a:schemeClr val="bg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5" name="Freeform: Shape 24">
            <a:extLst>
              <a:ext uri="{FF2B5EF4-FFF2-40B4-BE49-F238E27FC236}">
                <a16:creationId xmlns:a16="http://schemas.microsoft.com/office/drawing/2014/main" id="{71BA53A4-C4B7-4189-9FC1-6350B1AB5DF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 flipV="1">
            <a:off x="341199" y="0"/>
            <a:ext cx="1518348" cy="6858000"/>
          </a:xfrm>
          <a:custGeom>
            <a:avLst/>
            <a:gdLst>
              <a:gd name="connsiteX0" fmla="*/ 19178 w 1518348"/>
              <a:gd name="connsiteY0" fmla="*/ 6858000 h 6858000"/>
              <a:gd name="connsiteX1" fmla="*/ 0 w 1518348"/>
              <a:gd name="connsiteY1" fmla="*/ 6858000 h 6858000"/>
              <a:gd name="connsiteX2" fmla="*/ 241394 w 1518348"/>
              <a:gd name="connsiteY2" fmla="*/ 6638611 h 6858000"/>
              <a:gd name="connsiteX3" fmla="*/ 1493356 w 1518348"/>
              <a:gd name="connsiteY3" fmla="*/ 4142424 h 6858000"/>
              <a:gd name="connsiteX4" fmla="*/ 282053 w 1518348"/>
              <a:gd name="connsiteY4" fmla="*/ 26474 h 6858000"/>
              <a:gd name="connsiteX5" fmla="*/ 256233 w 1518348"/>
              <a:gd name="connsiteY5" fmla="*/ 0 h 6858000"/>
              <a:gd name="connsiteX6" fmla="*/ 273463 w 1518348"/>
              <a:gd name="connsiteY6" fmla="*/ 0 h 6858000"/>
              <a:gd name="connsiteX7" fmla="*/ 300199 w 1518348"/>
              <a:gd name="connsiteY7" fmla="*/ 27414 h 6858000"/>
              <a:gd name="connsiteX8" fmla="*/ 1511501 w 1518348"/>
              <a:gd name="connsiteY8" fmla="*/ 4143362 h 6858000"/>
              <a:gd name="connsiteX9" fmla="*/ 259539 w 1518348"/>
              <a:gd name="connsiteY9" fmla="*/ 6639549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518348" h="6858000">
                <a:moveTo>
                  <a:pt x="19178" y="6858000"/>
                </a:moveTo>
                <a:lnTo>
                  <a:pt x="0" y="6858000"/>
                </a:lnTo>
                <a:lnTo>
                  <a:pt x="241394" y="6638611"/>
                </a:lnTo>
                <a:cubicBezTo>
                  <a:pt x="909582" y="6009084"/>
                  <a:pt x="1445892" y="5323498"/>
                  <a:pt x="1493356" y="4142424"/>
                </a:cubicBezTo>
                <a:cubicBezTo>
                  <a:pt x="1560655" y="2467784"/>
                  <a:pt x="1130049" y="962858"/>
                  <a:pt x="282053" y="26474"/>
                </a:cubicBezTo>
                <a:lnTo>
                  <a:pt x="256233" y="0"/>
                </a:lnTo>
                <a:lnTo>
                  <a:pt x="273463" y="0"/>
                </a:lnTo>
                <a:lnTo>
                  <a:pt x="300199" y="27414"/>
                </a:lnTo>
                <a:cubicBezTo>
                  <a:pt x="1148195" y="963796"/>
                  <a:pt x="1578800" y="2468723"/>
                  <a:pt x="1511501" y="4143362"/>
                </a:cubicBezTo>
                <a:cubicBezTo>
                  <a:pt x="1464037" y="5324436"/>
                  <a:pt x="927728" y="6010023"/>
                  <a:pt x="259539" y="663954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sp>
        <p:nvSpPr>
          <p:cNvPr id="27" name="Freeform: Shape 26">
            <a:extLst>
              <a:ext uri="{FF2B5EF4-FFF2-40B4-BE49-F238E27FC236}">
                <a16:creationId xmlns:a16="http://schemas.microsoft.com/office/drawing/2014/main" id="{5558AD6E-B070-4640-AA07-87E208983ED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 flipV="1">
            <a:off x="552928" y="0"/>
            <a:ext cx="1644534" cy="6858000"/>
          </a:xfrm>
          <a:custGeom>
            <a:avLst/>
            <a:gdLst>
              <a:gd name="connsiteX0" fmla="*/ 135252 w 1644534"/>
              <a:gd name="connsiteY0" fmla="*/ 6858000 h 6858000"/>
              <a:gd name="connsiteX1" fmla="*/ 101819 w 1644534"/>
              <a:gd name="connsiteY1" fmla="*/ 6858000 h 6858000"/>
              <a:gd name="connsiteX2" fmla="*/ 437240 w 1644534"/>
              <a:gd name="connsiteY2" fmla="*/ 6542447 h 6858000"/>
              <a:gd name="connsiteX3" fmla="*/ 1611101 w 1644534"/>
              <a:gd name="connsiteY3" fmla="*/ 4079318 h 6858000"/>
              <a:gd name="connsiteX4" fmla="*/ 21961 w 1644534"/>
              <a:gd name="connsiteY4" fmla="*/ 16892 h 6858000"/>
              <a:gd name="connsiteX5" fmla="*/ 0 w 1644534"/>
              <a:gd name="connsiteY5" fmla="*/ 0 h 6858000"/>
              <a:gd name="connsiteX6" fmla="*/ 33433 w 1644534"/>
              <a:gd name="connsiteY6" fmla="*/ 0 h 6858000"/>
              <a:gd name="connsiteX7" fmla="*/ 55394 w 1644534"/>
              <a:gd name="connsiteY7" fmla="*/ 16892 h 6858000"/>
              <a:gd name="connsiteX8" fmla="*/ 1644534 w 1644534"/>
              <a:gd name="connsiteY8" fmla="*/ 4079318 h 6858000"/>
              <a:gd name="connsiteX9" fmla="*/ 470673 w 1644534"/>
              <a:gd name="connsiteY9" fmla="*/ 6542447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644534" h="6858000">
                <a:moveTo>
                  <a:pt x="135252" y="6858000"/>
                </a:moveTo>
                <a:lnTo>
                  <a:pt x="101819" y="6858000"/>
                </a:lnTo>
                <a:lnTo>
                  <a:pt x="437240" y="6542447"/>
                </a:lnTo>
                <a:cubicBezTo>
                  <a:pt x="1092531" y="5903717"/>
                  <a:pt x="1611101" y="5217633"/>
                  <a:pt x="1611101" y="4079318"/>
                </a:cubicBezTo>
                <a:cubicBezTo>
                  <a:pt x="1611101" y="2357705"/>
                  <a:pt x="1041580" y="850004"/>
                  <a:pt x="21961" y="16892"/>
                </a:cubicBezTo>
                <a:lnTo>
                  <a:pt x="0" y="0"/>
                </a:lnTo>
                <a:lnTo>
                  <a:pt x="33433" y="0"/>
                </a:lnTo>
                <a:lnTo>
                  <a:pt x="55394" y="16892"/>
                </a:lnTo>
                <a:cubicBezTo>
                  <a:pt x="1075012" y="850004"/>
                  <a:pt x="1644534" y="2357705"/>
                  <a:pt x="1644534" y="4079318"/>
                </a:cubicBezTo>
                <a:cubicBezTo>
                  <a:pt x="1644534" y="5217633"/>
                  <a:pt x="1125963" y="5903717"/>
                  <a:pt x="470673" y="654244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sp>
        <p:nvSpPr>
          <p:cNvPr id="29" name="Freeform: Shape 28">
            <a:extLst>
              <a:ext uri="{FF2B5EF4-FFF2-40B4-BE49-F238E27FC236}">
                <a16:creationId xmlns:a16="http://schemas.microsoft.com/office/drawing/2014/main" id="{36ACFB69-D148-449E-AC5A-C55AA20A7F7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 flipV="1">
            <a:off x="988858" y="0"/>
            <a:ext cx="1461546" cy="6858000"/>
          </a:xfrm>
          <a:custGeom>
            <a:avLst/>
            <a:gdLst>
              <a:gd name="connsiteX0" fmla="*/ 107940 w 1461546"/>
              <a:gd name="connsiteY0" fmla="*/ 6858000 h 6858000"/>
              <a:gd name="connsiteX1" fmla="*/ 91317 w 1461546"/>
              <a:gd name="connsiteY1" fmla="*/ 6858000 h 6858000"/>
              <a:gd name="connsiteX2" fmla="*/ 392141 w 1461546"/>
              <a:gd name="connsiteY2" fmla="*/ 6542447 h 6858000"/>
              <a:gd name="connsiteX3" fmla="*/ 1444924 w 1461546"/>
              <a:gd name="connsiteY3" fmla="*/ 4079318 h 6858000"/>
              <a:gd name="connsiteX4" fmla="*/ 19696 w 1461546"/>
              <a:gd name="connsiteY4" fmla="*/ 16892 h 6858000"/>
              <a:gd name="connsiteX5" fmla="*/ 0 w 1461546"/>
              <a:gd name="connsiteY5" fmla="*/ 0 h 6858000"/>
              <a:gd name="connsiteX6" fmla="*/ 16622 w 1461546"/>
              <a:gd name="connsiteY6" fmla="*/ 0 h 6858000"/>
              <a:gd name="connsiteX7" fmla="*/ 36319 w 1461546"/>
              <a:gd name="connsiteY7" fmla="*/ 16892 h 6858000"/>
              <a:gd name="connsiteX8" fmla="*/ 1461546 w 1461546"/>
              <a:gd name="connsiteY8" fmla="*/ 4079318 h 6858000"/>
              <a:gd name="connsiteX9" fmla="*/ 408763 w 1461546"/>
              <a:gd name="connsiteY9" fmla="*/ 6542447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461546" h="6858000">
                <a:moveTo>
                  <a:pt x="107940" y="6858000"/>
                </a:moveTo>
                <a:lnTo>
                  <a:pt x="91317" y="6858000"/>
                </a:lnTo>
                <a:lnTo>
                  <a:pt x="392141" y="6542447"/>
                </a:lnTo>
                <a:cubicBezTo>
                  <a:pt x="979841" y="5903717"/>
                  <a:pt x="1444924" y="5217633"/>
                  <a:pt x="1444924" y="4079318"/>
                </a:cubicBezTo>
                <a:cubicBezTo>
                  <a:pt x="1444924" y="2357705"/>
                  <a:pt x="934146" y="850004"/>
                  <a:pt x="19696" y="16892"/>
                </a:cubicBezTo>
                <a:lnTo>
                  <a:pt x="0" y="0"/>
                </a:lnTo>
                <a:lnTo>
                  <a:pt x="16622" y="0"/>
                </a:lnTo>
                <a:lnTo>
                  <a:pt x="36319" y="16892"/>
                </a:lnTo>
                <a:cubicBezTo>
                  <a:pt x="950768" y="850004"/>
                  <a:pt x="1461546" y="2357705"/>
                  <a:pt x="1461546" y="4079318"/>
                </a:cubicBezTo>
                <a:cubicBezTo>
                  <a:pt x="1461546" y="5217633"/>
                  <a:pt x="996464" y="5903717"/>
                  <a:pt x="408763" y="6542447"/>
                </a:cubicBezTo>
                <a:close/>
              </a:path>
            </a:pathLst>
          </a:cu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C2D34AF5-1747-BAC2-3F86-38802E0A77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77440" y="442220"/>
            <a:ext cx="8397987" cy="1345269"/>
          </a:xfrm>
        </p:spPr>
        <p:txBody>
          <a:bodyPr vert="horz" lIns="109728" tIns="109728" rIns="109728" bIns="91440" rtlCol="0" anchor="b">
            <a:normAutofit/>
          </a:bodyPr>
          <a:lstStyle/>
          <a:p>
            <a:pPr defTabSz="914400"/>
            <a:r>
              <a:rPr lang="en-US" spc="150"/>
              <a:t>Why Should We Conserve Water?</a:t>
            </a:r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3A70A233-2C14-0453-9B76-4A9FA5601B5F}"/>
              </a:ext>
            </a:extLst>
          </p:cNvPr>
          <p:cNvSpPr>
            <a:spLocks/>
          </p:cNvSpPr>
          <p:nvPr/>
        </p:nvSpPr>
        <p:spPr>
          <a:xfrm>
            <a:off x="7574596" y="2630907"/>
            <a:ext cx="3812271" cy="2596696"/>
          </a:xfrm>
          <a:prstGeom prst="rect">
            <a:avLst/>
          </a:prstGeom>
        </p:spPr>
        <p:txBody>
          <a:bodyPr>
            <a:normAutofit/>
          </a:bodyPr>
          <a:lstStyle/>
          <a:p>
            <a:pPr defTabSz="731520">
              <a:lnSpc>
                <a:spcPct val="90000"/>
              </a:lnSpc>
              <a:spcAft>
                <a:spcPts val="600"/>
              </a:spcAft>
            </a:pPr>
            <a:r>
              <a:rPr lang="en-US" sz="2400" b="1" kern="1200" spc="12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Fresh Water (3%)</a:t>
            </a:r>
          </a:p>
          <a:p>
            <a:pPr indent="-228579" defTabSz="731520">
              <a:lnSpc>
                <a:spcPct val="90000"/>
              </a:lnSpc>
              <a:spcAft>
                <a:spcPts val="600"/>
              </a:spcAft>
              <a:buFont typeface="Corbel" panose="020B0503020204020204" pitchFamily="34" charset="0"/>
              <a:buChar char="•"/>
            </a:pPr>
            <a:endParaRPr lang="en-US" sz="1100" kern="1200" spc="121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indent="-228579" defTabSz="731520">
              <a:lnSpc>
                <a:spcPct val="90000"/>
              </a:lnSpc>
              <a:spcAft>
                <a:spcPts val="600"/>
              </a:spcAft>
              <a:buFont typeface="Corbel" panose="020B0503020204020204" pitchFamily="34" charset="0"/>
              <a:buChar char="•"/>
            </a:pPr>
            <a:r>
              <a:rPr lang="en-US" sz="1900" kern="1200" spc="12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Available water - 0.5% </a:t>
            </a:r>
          </a:p>
          <a:p>
            <a:pPr indent="-228579" defTabSz="731520">
              <a:lnSpc>
                <a:spcPct val="90000"/>
              </a:lnSpc>
              <a:spcAft>
                <a:spcPts val="600"/>
              </a:spcAft>
              <a:buFont typeface="Corbel" panose="020B0503020204020204" pitchFamily="34" charset="0"/>
              <a:buChar char="•"/>
            </a:pPr>
            <a:r>
              <a:rPr lang="en-US" sz="1900" kern="1200" spc="12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Unavailable water - 2.5%  </a:t>
            </a:r>
          </a:p>
          <a:p>
            <a:pPr marL="548587" lvl="5" indent="-228579" defTabSz="731520">
              <a:lnSpc>
                <a:spcPct val="90000"/>
              </a:lnSpc>
              <a:spcAft>
                <a:spcPts val="600"/>
              </a:spcAft>
              <a:buFont typeface="Corbel" panose="020B0503020204020204" pitchFamily="34" charset="0"/>
              <a:buChar char="•"/>
            </a:pPr>
            <a:r>
              <a:rPr lang="en-US" sz="1900" kern="1200" spc="12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Ice caps, glaciers - 68% </a:t>
            </a:r>
          </a:p>
          <a:p>
            <a:pPr marL="548587" lvl="5" indent="-228579" defTabSz="731520">
              <a:lnSpc>
                <a:spcPct val="90000"/>
              </a:lnSpc>
              <a:spcAft>
                <a:spcPts val="600"/>
              </a:spcAft>
              <a:buFont typeface="Corbel" panose="020B0503020204020204" pitchFamily="34" charset="0"/>
              <a:buChar char="•"/>
            </a:pPr>
            <a:r>
              <a:rPr lang="en-US" sz="1900" kern="1200" spc="12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Ground water – 30%</a:t>
            </a:r>
          </a:p>
          <a:p>
            <a:pPr>
              <a:lnSpc>
                <a:spcPct val="90000"/>
              </a:lnSpc>
              <a:spcAft>
                <a:spcPts val="600"/>
              </a:spcAft>
            </a:pPr>
            <a:endParaRPr lang="en-US" sz="1100" dirty="0"/>
          </a:p>
        </p:txBody>
      </p:sp>
      <p:sp>
        <p:nvSpPr>
          <p:cNvPr id="12" name="Slide Number Placeholder 11">
            <a:extLst>
              <a:ext uri="{FF2B5EF4-FFF2-40B4-BE49-F238E27FC236}">
                <a16:creationId xmlns:a16="http://schemas.microsoft.com/office/drawing/2014/main" id="{34534B6D-E286-3493-D700-421B947C0A6D}"/>
              </a:ext>
            </a:extLst>
          </p:cNvPr>
          <p:cNvSpPr>
            <a:spLocks/>
          </p:cNvSpPr>
          <p:nvPr/>
        </p:nvSpPr>
        <p:spPr>
          <a:xfrm>
            <a:off x="10068259" y="5454278"/>
            <a:ext cx="621965" cy="366716"/>
          </a:xfrm>
          <a:prstGeom prst="rect">
            <a:avLst/>
          </a:prstGeom>
        </p:spPr>
        <p:txBody>
          <a:bodyPr/>
          <a:lstStyle/>
          <a:p>
            <a:pPr algn="ctr" defTabSz="731520">
              <a:spcAft>
                <a:spcPts val="600"/>
              </a:spcAft>
            </a:pPr>
            <a:fld id="{FAEF9944-A4F6-4C59-AEBD-678D6480B8EA}" type="slidenum">
              <a:rPr lang="en-US" sz="144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pPr algn="ctr" defTabSz="731520">
                <a:spcAft>
                  <a:spcPts val="600"/>
                </a:spcAft>
              </a:pPr>
              <a:t>14</a:t>
            </a:fld>
            <a:endParaRPr lang="en-US" dirty="0"/>
          </a:p>
        </p:txBody>
      </p:sp>
      <p:graphicFrame>
        <p:nvGraphicFramePr>
          <p:cNvPr id="13" name="Content Placeholder 12">
            <a:extLst>
              <a:ext uri="{FF2B5EF4-FFF2-40B4-BE49-F238E27FC236}">
                <a16:creationId xmlns:a16="http://schemas.microsoft.com/office/drawing/2014/main" id="{8AE984F6-DB41-3FE7-EBED-F85D9DD1FE08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34806692"/>
              </p:ext>
            </p:extLst>
          </p:nvPr>
        </p:nvGraphicFramePr>
        <p:xfrm>
          <a:off x="1454423" y="2527061"/>
          <a:ext cx="274320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4" name="Content Placeholder 13">
            <a:extLst>
              <a:ext uri="{FF2B5EF4-FFF2-40B4-BE49-F238E27FC236}">
                <a16:creationId xmlns:a16="http://schemas.microsoft.com/office/drawing/2014/main" id="{DB7DB851-F8BB-463B-82A8-F92E25CCBDC2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830944256"/>
              </p:ext>
            </p:extLst>
          </p:nvPr>
        </p:nvGraphicFramePr>
        <p:xfrm>
          <a:off x="4380568" y="2527061"/>
          <a:ext cx="274320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429161209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1" name="Rectangle 10">
            <a:extLst>
              <a:ext uri="{FF2B5EF4-FFF2-40B4-BE49-F238E27FC236}">
                <a16:creationId xmlns:a16="http://schemas.microsoft.com/office/drawing/2014/main" id="{C51A08AC-F796-409C-AD97-8B476289EC5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63" y="0"/>
            <a:ext cx="12191695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155">
              <a:defRPr/>
            </a:pPr>
            <a:endParaRPr lang="en-US" dirty="0">
              <a:solidFill>
                <a:prstClr val="white"/>
              </a:solidFill>
              <a:latin typeface="Meiryo"/>
            </a:endParaRPr>
          </a:p>
        </p:txBody>
      </p:sp>
      <p:grpSp>
        <p:nvGrpSpPr>
          <p:cNvPr id="22" name="Group 12">
            <a:extLst>
              <a:ext uri="{FF2B5EF4-FFF2-40B4-BE49-F238E27FC236}">
                <a16:creationId xmlns:a16="http://schemas.microsoft.com/office/drawing/2014/main" id="{1E1B312B-4E9A-405C-9CE8-10325438035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-1" y="0"/>
            <a:ext cx="10853745" cy="6858000"/>
            <a:chOff x="-1" y="0"/>
            <a:chExt cx="10934058" cy="6858000"/>
          </a:xfrm>
        </p:grpSpPr>
        <p:sp>
          <p:nvSpPr>
            <p:cNvPr id="23" name="Freeform: Shape 13">
              <a:extLst>
                <a:ext uri="{FF2B5EF4-FFF2-40B4-BE49-F238E27FC236}">
                  <a16:creationId xmlns:a16="http://schemas.microsoft.com/office/drawing/2014/main" id="{027ED404-4912-4C80-B5EB-98E67EB26AD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1" y="0"/>
              <a:ext cx="10515600" cy="6858000"/>
            </a:xfrm>
            <a:custGeom>
              <a:avLst/>
              <a:gdLst>
                <a:gd name="connsiteX0" fmla="*/ 0 w 10515600"/>
                <a:gd name="connsiteY0" fmla="*/ 0 h 6858000"/>
                <a:gd name="connsiteX1" fmla="*/ 3039549 w 10515600"/>
                <a:gd name="connsiteY1" fmla="*/ 0 h 6858000"/>
                <a:gd name="connsiteX2" fmla="*/ 3387573 w 10515600"/>
                <a:gd name="connsiteY2" fmla="*/ 0 h 6858000"/>
                <a:gd name="connsiteX3" fmla="*/ 3678072 w 10515600"/>
                <a:gd name="connsiteY3" fmla="*/ 0 h 6858000"/>
                <a:gd name="connsiteX4" fmla="*/ 3721524 w 10515600"/>
                <a:gd name="connsiteY4" fmla="*/ 0 h 6858000"/>
                <a:gd name="connsiteX5" fmla="*/ 4595394 w 10515600"/>
                <a:gd name="connsiteY5" fmla="*/ 0 h 6858000"/>
                <a:gd name="connsiteX6" fmla="*/ 4607603 w 10515600"/>
                <a:gd name="connsiteY6" fmla="*/ 0 h 6858000"/>
                <a:gd name="connsiteX7" fmla="*/ 4733044 w 10515600"/>
                <a:gd name="connsiteY7" fmla="*/ 0 h 6858000"/>
                <a:gd name="connsiteX8" fmla="*/ 6226185 w 10515600"/>
                <a:gd name="connsiteY8" fmla="*/ 0 h 6858000"/>
                <a:gd name="connsiteX9" fmla="*/ 8892577 w 10515600"/>
                <a:gd name="connsiteY9" fmla="*/ 0 h 6858000"/>
                <a:gd name="connsiteX10" fmla="*/ 8914701 w 10515600"/>
                <a:gd name="connsiteY10" fmla="*/ 14997 h 6858000"/>
                <a:gd name="connsiteX11" fmla="*/ 10515600 w 10515600"/>
                <a:gd name="connsiteY11" fmla="*/ 3621656 h 6858000"/>
                <a:gd name="connsiteX12" fmla="*/ 8641250 w 10515600"/>
                <a:gd name="connsiteY12" fmla="*/ 6374814 h 6858000"/>
                <a:gd name="connsiteX13" fmla="*/ 8124602 w 10515600"/>
                <a:gd name="connsiteY13" fmla="*/ 6780599 h 6858000"/>
                <a:gd name="connsiteX14" fmla="*/ 8012846 w 10515600"/>
                <a:gd name="connsiteY14" fmla="*/ 6858000 h 6858000"/>
                <a:gd name="connsiteX15" fmla="*/ 6226185 w 10515600"/>
                <a:gd name="connsiteY15" fmla="*/ 6858000 h 6858000"/>
                <a:gd name="connsiteX16" fmla="*/ 4607603 w 10515600"/>
                <a:gd name="connsiteY16" fmla="*/ 6858000 h 6858000"/>
                <a:gd name="connsiteX17" fmla="*/ 4595394 w 10515600"/>
                <a:gd name="connsiteY17" fmla="*/ 6858000 h 6858000"/>
                <a:gd name="connsiteX18" fmla="*/ 4424650 w 10515600"/>
                <a:gd name="connsiteY18" fmla="*/ 6858000 h 6858000"/>
                <a:gd name="connsiteX19" fmla="*/ 3721524 w 10515600"/>
                <a:gd name="connsiteY19" fmla="*/ 6858000 h 6858000"/>
                <a:gd name="connsiteX20" fmla="*/ 3678072 w 10515600"/>
                <a:gd name="connsiteY20" fmla="*/ 6858000 h 6858000"/>
                <a:gd name="connsiteX21" fmla="*/ 3387573 w 10515600"/>
                <a:gd name="connsiteY21" fmla="*/ 6858000 h 6858000"/>
                <a:gd name="connsiteX22" fmla="*/ 3039549 w 10515600"/>
                <a:gd name="connsiteY22" fmla="*/ 6858000 h 6858000"/>
                <a:gd name="connsiteX23" fmla="*/ 0 w 10515600"/>
                <a:gd name="connsiteY23" fmla="*/ 685800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10515600" h="6858000">
                  <a:moveTo>
                    <a:pt x="0" y="0"/>
                  </a:moveTo>
                  <a:lnTo>
                    <a:pt x="3039549" y="0"/>
                  </a:lnTo>
                  <a:lnTo>
                    <a:pt x="3387573" y="0"/>
                  </a:lnTo>
                  <a:lnTo>
                    <a:pt x="3678072" y="0"/>
                  </a:lnTo>
                  <a:lnTo>
                    <a:pt x="3721524" y="0"/>
                  </a:lnTo>
                  <a:lnTo>
                    <a:pt x="4595394" y="0"/>
                  </a:lnTo>
                  <a:lnTo>
                    <a:pt x="4607603" y="0"/>
                  </a:lnTo>
                  <a:lnTo>
                    <a:pt x="4733044" y="0"/>
                  </a:lnTo>
                  <a:lnTo>
                    <a:pt x="6226185" y="0"/>
                  </a:lnTo>
                  <a:lnTo>
                    <a:pt x="8892577" y="0"/>
                  </a:lnTo>
                  <a:lnTo>
                    <a:pt x="8914701" y="14997"/>
                  </a:lnTo>
                  <a:cubicBezTo>
                    <a:pt x="9941864" y="754641"/>
                    <a:pt x="10515600" y="2093192"/>
                    <a:pt x="10515600" y="3621656"/>
                  </a:cubicBezTo>
                  <a:cubicBezTo>
                    <a:pt x="10515600" y="4969131"/>
                    <a:pt x="9586875" y="5602839"/>
                    <a:pt x="8641250" y="6374814"/>
                  </a:cubicBezTo>
                  <a:cubicBezTo>
                    <a:pt x="8469047" y="6515397"/>
                    <a:pt x="8298420" y="6653108"/>
                    <a:pt x="8124602" y="6780599"/>
                  </a:cubicBezTo>
                  <a:lnTo>
                    <a:pt x="8012846" y="6858000"/>
                  </a:lnTo>
                  <a:lnTo>
                    <a:pt x="6226185" y="6858000"/>
                  </a:lnTo>
                  <a:lnTo>
                    <a:pt x="4607603" y="6858000"/>
                  </a:lnTo>
                  <a:lnTo>
                    <a:pt x="4595394" y="6858000"/>
                  </a:lnTo>
                  <a:lnTo>
                    <a:pt x="4424650" y="6858000"/>
                  </a:lnTo>
                  <a:lnTo>
                    <a:pt x="3721524" y="6858000"/>
                  </a:lnTo>
                  <a:lnTo>
                    <a:pt x="3678072" y="6858000"/>
                  </a:lnTo>
                  <a:lnTo>
                    <a:pt x="3387573" y="6858000"/>
                  </a:lnTo>
                  <a:lnTo>
                    <a:pt x="3039549" y="6858000"/>
                  </a:lnTo>
                  <a:lnTo>
                    <a:pt x="0" y="6858000"/>
                  </a:lnTo>
                  <a:close/>
                </a:path>
              </a:pathLst>
            </a:custGeom>
            <a:solidFill>
              <a:schemeClr val="bg1"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4E58012C-4DA3-4ED3-9500-41F9AF60B1A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404334" y="0"/>
              <a:ext cx="2529723" cy="6858000"/>
            </a:xfrm>
            <a:custGeom>
              <a:avLst/>
              <a:gdLst>
                <a:gd name="connsiteX0" fmla="*/ 1258269 w 2529723"/>
                <a:gd name="connsiteY0" fmla="*/ 0 h 6858000"/>
                <a:gd name="connsiteX1" fmla="*/ 1275627 w 2529723"/>
                <a:gd name="connsiteY1" fmla="*/ 0 h 6858000"/>
                <a:gd name="connsiteX2" fmla="*/ 1302560 w 2529723"/>
                <a:gd name="connsiteY2" fmla="*/ 24338 h 6858000"/>
                <a:gd name="connsiteX3" fmla="*/ 2522825 w 2529723"/>
                <a:gd name="connsiteY3" fmla="*/ 3678515 h 6858000"/>
                <a:gd name="connsiteX4" fmla="*/ 557500 w 2529723"/>
                <a:gd name="connsiteY4" fmla="*/ 6451411 h 6858000"/>
                <a:gd name="connsiteX5" fmla="*/ 32482 w 2529723"/>
                <a:gd name="connsiteY5" fmla="*/ 6849373 h 6858000"/>
                <a:gd name="connsiteX6" fmla="*/ 19531 w 2529723"/>
                <a:gd name="connsiteY6" fmla="*/ 6858000 h 6858000"/>
                <a:gd name="connsiteX7" fmla="*/ 0 w 2529723"/>
                <a:gd name="connsiteY7" fmla="*/ 6858000 h 6858000"/>
                <a:gd name="connsiteX8" fmla="*/ 14202 w 2529723"/>
                <a:gd name="connsiteY8" fmla="*/ 6848540 h 6858000"/>
                <a:gd name="connsiteX9" fmla="*/ 539221 w 2529723"/>
                <a:gd name="connsiteY9" fmla="*/ 6450578 h 6858000"/>
                <a:gd name="connsiteX10" fmla="*/ 2504546 w 2529723"/>
                <a:gd name="connsiteY10" fmla="*/ 3677682 h 6858000"/>
                <a:gd name="connsiteX11" fmla="*/ 1284280 w 2529723"/>
                <a:gd name="connsiteY11" fmla="*/ 23504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529723" h="6858000">
                  <a:moveTo>
                    <a:pt x="1258269" y="0"/>
                  </a:moveTo>
                  <a:lnTo>
                    <a:pt x="1275627" y="0"/>
                  </a:lnTo>
                  <a:lnTo>
                    <a:pt x="1302560" y="24338"/>
                  </a:lnTo>
                  <a:cubicBezTo>
                    <a:pt x="2156831" y="855667"/>
                    <a:pt x="2590622" y="2191755"/>
                    <a:pt x="2522825" y="3678515"/>
                  </a:cubicBezTo>
                  <a:cubicBezTo>
                    <a:pt x="2459072" y="5076606"/>
                    <a:pt x="1519830" y="5692656"/>
                    <a:pt x="557500" y="6451411"/>
                  </a:cubicBezTo>
                  <a:cubicBezTo>
                    <a:pt x="382255" y="6589587"/>
                    <a:pt x="208689" y="6724853"/>
                    <a:pt x="32482" y="6849373"/>
                  </a:cubicBezTo>
                  <a:lnTo>
                    <a:pt x="19531" y="6858000"/>
                  </a:lnTo>
                  <a:lnTo>
                    <a:pt x="0" y="6858000"/>
                  </a:lnTo>
                  <a:lnTo>
                    <a:pt x="14202" y="6848540"/>
                  </a:lnTo>
                  <a:cubicBezTo>
                    <a:pt x="190409" y="6724020"/>
                    <a:pt x="363976" y="6588754"/>
                    <a:pt x="539221" y="6450578"/>
                  </a:cubicBezTo>
                  <a:cubicBezTo>
                    <a:pt x="1501550" y="5691822"/>
                    <a:pt x="2440792" y="5075773"/>
                    <a:pt x="2504546" y="3677682"/>
                  </a:cubicBezTo>
                  <a:cubicBezTo>
                    <a:pt x="2572343" y="2190921"/>
                    <a:pt x="2138551" y="854834"/>
                    <a:pt x="1284280" y="2350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 defTabSz="457155">
                <a:defRPr/>
              </a:pPr>
              <a:endParaRPr lang="en-US" dirty="0">
                <a:solidFill>
                  <a:prstClr val="white"/>
                </a:solidFill>
                <a:latin typeface="Meiryo"/>
              </a:endParaRPr>
            </a:p>
          </p:txBody>
        </p:sp>
        <p:sp>
          <p:nvSpPr>
            <p:cNvPr id="24" name="Freeform: Shape 15">
              <a:extLst>
                <a:ext uri="{FF2B5EF4-FFF2-40B4-BE49-F238E27FC236}">
                  <a16:creationId xmlns:a16="http://schemas.microsoft.com/office/drawing/2014/main" id="{59AC73F7-22BD-4C46-B368-3F03B8478F9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184327" y="0"/>
              <a:ext cx="2536434" cy="6858000"/>
            </a:xfrm>
            <a:custGeom>
              <a:avLst/>
              <a:gdLst>
                <a:gd name="connsiteX0" fmla="*/ 879731 w 2536434"/>
                <a:gd name="connsiteY0" fmla="*/ 0 h 6858000"/>
                <a:gd name="connsiteX1" fmla="*/ 913411 w 2536434"/>
                <a:gd name="connsiteY1" fmla="*/ 0 h 6858000"/>
                <a:gd name="connsiteX2" fmla="*/ 935535 w 2536434"/>
                <a:gd name="connsiteY2" fmla="*/ 14997 h 6858000"/>
                <a:gd name="connsiteX3" fmla="*/ 2536434 w 2536434"/>
                <a:gd name="connsiteY3" fmla="*/ 3621656 h 6858000"/>
                <a:gd name="connsiteX4" fmla="*/ 662084 w 2536434"/>
                <a:gd name="connsiteY4" fmla="*/ 6374814 h 6858000"/>
                <a:gd name="connsiteX5" fmla="*/ 145436 w 2536434"/>
                <a:gd name="connsiteY5" fmla="*/ 6780599 h 6858000"/>
                <a:gd name="connsiteX6" fmla="*/ 33680 w 2536434"/>
                <a:gd name="connsiteY6" fmla="*/ 6858000 h 6858000"/>
                <a:gd name="connsiteX7" fmla="*/ 0 w 2536434"/>
                <a:gd name="connsiteY7" fmla="*/ 6858000 h 6858000"/>
                <a:gd name="connsiteX8" fmla="*/ 111756 w 2536434"/>
                <a:gd name="connsiteY8" fmla="*/ 6780599 h 6858000"/>
                <a:gd name="connsiteX9" fmla="*/ 628404 w 2536434"/>
                <a:gd name="connsiteY9" fmla="*/ 6374814 h 6858000"/>
                <a:gd name="connsiteX10" fmla="*/ 2502754 w 2536434"/>
                <a:gd name="connsiteY10" fmla="*/ 3621656 h 6858000"/>
                <a:gd name="connsiteX11" fmla="*/ 901855 w 2536434"/>
                <a:gd name="connsiteY11" fmla="*/ 14997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536434" h="6858000">
                  <a:moveTo>
                    <a:pt x="879731" y="0"/>
                  </a:moveTo>
                  <a:lnTo>
                    <a:pt x="913411" y="0"/>
                  </a:lnTo>
                  <a:lnTo>
                    <a:pt x="935535" y="14997"/>
                  </a:lnTo>
                  <a:cubicBezTo>
                    <a:pt x="1962698" y="754641"/>
                    <a:pt x="2536434" y="2093192"/>
                    <a:pt x="2536434" y="3621656"/>
                  </a:cubicBezTo>
                  <a:cubicBezTo>
                    <a:pt x="2536434" y="4969131"/>
                    <a:pt x="1607709" y="5602839"/>
                    <a:pt x="662084" y="6374814"/>
                  </a:cubicBezTo>
                  <a:cubicBezTo>
                    <a:pt x="489881" y="6515397"/>
                    <a:pt x="319254" y="6653108"/>
                    <a:pt x="145436" y="6780599"/>
                  </a:cubicBezTo>
                  <a:lnTo>
                    <a:pt x="33680" y="6858000"/>
                  </a:lnTo>
                  <a:lnTo>
                    <a:pt x="0" y="6858000"/>
                  </a:lnTo>
                  <a:lnTo>
                    <a:pt x="111756" y="6780599"/>
                  </a:lnTo>
                  <a:cubicBezTo>
                    <a:pt x="285574" y="6653108"/>
                    <a:pt x="456201" y="6515397"/>
                    <a:pt x="628404" y="6374814"/>
                  </a:cubicBezTo>
                  <a:cubicBezTo>
                    <a:pt x="1574029" y="5602839"/>
                    <a:pt x="2502754" y="4969131"/>
                    <a:pt x="2502754" y="3621656"/>
                  </a:cubicBezTo>
                  <a:cubicBezTo>
                    <a:pt x="2502754" y="2093192"/>
                    <a:pt x="1929018" y="754641"/>
                    <a:pt x="901855" y="1499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>
                <a:defRPr/>
              </a:pPr>
              <a:endParaRPr lang="en-US" dirty="0">
                <a:solidFill>
                  <a:prstClr val="white"/>
                </a:solidFill>
                <a:latin typeface="Meiryo"/>
              </a:endParaRPr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95C99F96-8984-456F-BD66-5C019A65103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953086" y="0"/>
              <a:ext cx="2261351" cy="6858000"/>
            </a:xfrm>
            <a:custGeom>
              <a:avLst/>
              <a:gdLst>
                <a:gd name="connsiteX0" fmla="*/ 879731 w 2521425"/>
                <a:gd name="connsiteY0" fmla="*/ 0 h 6858000"/>
                <a:gd name="connsiteX1" fmla="*/ 898402 w 2521425"/>
                <a:gd name="connsiteY1" fmla="*/ 0 h 6858000"/>
                <a:gd name="connsiteX2" fmla="*/ 920526 w 2521425"/>
                <a:gd name="connsiteY2" fmla="*/ 14997 h 6858000"/>
                <a:gd name="connsiteX3" fmla="*/ 2521425 w 2521425"/>
                <a:gd name="connsiteY3" fmla="*/ 3621656 h 6858000"/>
                <a:gd name="connsiteX4" fmla="*/ 647075 w 2521425"/>
                <a:gd name="connsiteY4" fmla="*/ 6374814 h 6858000"/>
                <a:gd name="connsiteX5" fmla="*/ 130427 w 2521425"/>
                <a:gd name="connsiteY5" fmla="*/ 6780599 h 6858000"/>
                <a:gd name="connsiteX6" fmla="*/ 18671 w 2521425"/>
                <a:gd name="connsiteY6" fmla="*/ 6858000 h 6858000"/>
                <a:gd name="connsiteX7" fmla="*/ 0 w 2521425"/>
                <a:gd name="connsiteY7" fmla="*/ 6858000 h 6858000"/>
                <a:gd name="connsiteX8" fmla="*/ 111756 w 2521425"/>
                <a:gd name="connsiteY8" fmla="*/ 6780599 h 6858000"/>
                <a:gd name="connsiteX9" fmla="*/ 628404 w 2521425"/>
                <a:gd name="connsiteY9" fmla="*/ 6374814 h 6858000"/>
                <a:gd name="connsiteX10" fmla="*/ 2502754 w 2521425"/>
                <a:gd name="connsiteY10" fmla="*/ 3621656 h 6858000"/>
                <a:gd name="connsiteX11" fmla="*/ 901855 w 2521425"/>
                <a:gd name="connsiteY11" fmla="*/ 14997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521425" h="6858000">
                  <a:moveTo>
                    <a:pt x="879731" y="0"/>
                  </a:moveTo>
                  <a:lnTo>
                    <a:pt x="898402" y="0"/>
                  </a:lnTo>
                  <a:lnTo>
                    <a:pt x="920526" y="14997"/>
                  </a:lnTo>
                  <a:cubicBezTo>
                    <a:pt x="1947689" y="754641"/>
                    <a:pt x="2521425" y="2093192"/>
                    <a:pt x="2521425" y="3621656"/>
                  </a:cubicBezTo>
                  <a:cubicBezTo>
                    <a:pt x="2521425" y="4969131"/>
                    <a:pt x="1592700" y="5602839"/>
                    <a:pt x="647075" y="6374814"/>
                  </a:cubicBezTo>
                  <a:cubicBezTo>
                    <a:pt x="474872" y="6515397"/>
                    <a:pt x="304245" y="6653108"/>
                    <a:pt x="130427" y="6780599"/>
                  </a:cubicBezTo>
                  <a:lnTo>
                    <a:pt x="18671" y="6858000"/>
                  </a:lnTo>
                  <a:lnTo>
                    <a:pt x="0" y="6858000"/>
                  </a:lnTo>
                  <a:lnTo>
                    <a:pt x="111756" y="6780599"/>
                  </a:lnTo>
                  <a:cubicBezTo>
                    <a:pt x="285574" y="6653108"/>
                    <a:pt x="456201" y="6515397"/>
                    <a:pt x="628404" y="6374814"/>
                  </a:cubicBezTo>
                  <a:cubicBezTo>
                    <a:pt x="1574029" y="5602839"/>
                    <a:pt x="2502754" y="4969131"/>
                    <a:pt x="2502754" y="3621656"/>
                  </a:cubicBezTo>
                  <a:cubicBezTo>
                    <a:pt x="2502754" y="2093192"/>
                    <a:pt x="1929018" y="754641"/>
                    <a:pt x="901855" y="14997"/>
                  </a:cubicBez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>
                <a:defRPr/>
              </a:pPr>
              <a:endParaRPr lang="en-US">
                <a:solidFill>
                  <a:prstClr val="white"/>
                </a:solidFill>
                <a:latin typeface="Meiryo"/>
              </a:endParaRPr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A80A27B3-BB57-40DA-A4E5-A02AAF664C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9849" y="352978"/>
            <a:ext cx="9188969" cy="936183"/>
          </a:xfrm>
        </p:spPr>
        <p:txBody>
          <a:bodyPr anchor="b"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en-US" sz="3000" dirty="0"/>
              <a:t>How We Conserve Water in Agriculture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F9FD3BD-A363-4B6A-A72C-6D5A10F6389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3525" y="1368773"/>
            <a:ext cx="8495591" cy="5059747"/>
          </a:xfrm>
        </p:spPr>
        <p:txBody>
          <a:bodyPr>
            <a:noAutofit/>
          </a:bodyPr>
          <a:lstStyle/>
          <a:p>
            <a:pPr marL="457155" indent="-457155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en-US" sz="2600" spc="151" dirty="0"/>
              <a:t>Raise plants and animals that require less water.</a:t>
            </a:r>
          </a:p>
          <a:p>
            <a:pPr marL="457155" indent="-457155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en-US" sz="2600" spc="151" dirty="0"/>
              <a:t>Decrease evaporation by covering the soil with mulch.</a:t>
            </a:r>
          </a:p>
          <a:p>
            <a:pPr marL="457155" indent="-457155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en-US" sz="2600" spc="151" dirty="0"/>
              <a:t>Build water harvesting/reuse systems and improve irrigation management.</a:t>
            </a:r>
          </a:p>
          <a:p>
            <a:pPr marL="457155" indent="-457155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en-US" sz="2600" spc="151" dirty="0"/>
              <a:t>Store and apply farm chemicals and animal wastes carefully to avoid polluting groundwater and surface water.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3E0E188-CCC1-4688-8E6E-762107EF1E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853744" y="6170491"/>
            <a:ext cx="1188720" cy="457200"/>
          </a:xfrm>
        </p:spPr>
        <p:txBody>
          <a:bodyPr>
            <a:normAutofit/>
          </a:bodyPr>
          <a:lstStyle/>
          <a:p>
            <a:pPr algn="l">
              <a:spcAft>
                <a:spcPts val="600"/>
              </a:spcAft>
            </a:pPr>
            <a:fld id="{FAEF9944-A4F6-4C59-AEBD-678D6480B8EA}" type="slidenum">
              <a:rPr lang="en-US" smtClean="0"/>
              <a:pPr algn="l">
                <a:spcAft>
                  <a:spcPts val="600"/>
                </a:spcAft>
              </a:pPr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10265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D24297-DDA4-4251-886F-6B0510F018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186434"/>
            <a:ext cx="10515600" cy="1114383"/>
          </a:xfrm>
        </p:spPr>
        <p:txBody>
          <a:bodyPr>
            <a:normAutofit fontScale="90000"/>
          </a:bodyPr>
          <a:lstStyle/>
          <a:p>
            <a:pPr algn="ctr"/>
            <a:r>
              <a:rPr lang="en-US" sz="6600">
                <a:solidFill>
                  <a:schemeClr val="tx1">
                    <a:lumMod val="85000"/>
                    <a:lumOff val="15000"/>
                  </a:schemeClr>
                </a:solidFill>
              </a:rPr>
              <a:t>Food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2336335-ADD0-4DC3-9ABE-A8A7B16F6E6D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1466819"/>
            <a:ext cx="12191980" cy="50146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312881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Researcher examining growth in a petrie dish">
            <a:extLst>
              <a:ext uri="{FF2B5EF4-FFF2-40B4-BE49-F238E27FC236}">
                <a16:creationId xmlns:a16="http://schemas.microsoft.com/office/drawing/2014/main" id="{0DB3E349-4028-495C-A780-4F0F0EF25205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109904" y="-9271"/>
            <a:ext cx="3093269" cy="2530405"/>
          </a:xfrm>
          <a:custGeom>
            <a:avLst/>
            <a:gdLst/>
            <a:ahLst/>
            <a:cxnLst/>
            <a:rect l="l" t="t" r="r" b="b"/>
            <a:pathLst>
              <a:path w="3093269" h="2530405">
                <a:moveTo>
                  <a:pt x="60381" y="0"/>
                </a:moveTo>
                <a:lnTo>
                  <a:pt x="3093269" y="0"/>
                </a:lnTo>
                <a:lnTo>
                  <a:pt x="3093269" y="1760938"/>
                </a:lnTo>
                <a:lnTo>
                  <a:pt x="3091357" y="1764934"/>
                </a:lnTo>
                <a:cubicBezTo>
                  <a:pt x="3032651" y="1871844"/>
                  <a:pt x="2962668" y="1970741"/>
                  <a:pt x="2881807" y="2060870"/>
                </a:cubicBezTo>
                <a:cubicBezTo>
                  <a:pt x="2718935" y="2242410"/>
                  <a:pt x="2557541" y="2288971"/>
                  <a:pt x="2236713" y="2369092"/>
                </a:cubicBezTo>
                <a:cubicBezTo>
                  <a:pt x="2159321" y="2388405"/>
                  <a:pt x="2079268" y="2408405"/>
                  <a:pt x="1993879" y="2432762"/>
                </a:cubicBezTo>
                <a:cubicBezTo>
                  <a:pt x="1341447" y="2618793"/>
                  <a:pt x="889107" y="2542063"/>
                  <a:pt x="481384" y="2176267"/>
                </a:cubicBezTo>
                <a:cubicBezTo>
                  <a:pt x="213794" y="1936193"/>
                  <a:pt x="150722" y="1611509"/>
                  <a:pt x="84978" y="1143609"/>
                </a:cubicBezTo>
                <a:cubicBezTo>
                  <a:pt x="77638" y="1091332"/>
                  <a:pt x="70023" y="1039358"/>
                  <a:pt x="62604" y="989101"/>
                </a:cubicBezTo>
                <a:cubicBezTo>
                  <a:pt x="22537" y="716545"/>
                  <a:pt x="-15270" y="459119"/>
                  <a:pt x="6250" y="235762"/>
                </a:cubicBezTo>
                <a:cubicBezTo>
                  <a:pt x="11393" y="182380"/>
                  <a:pt x="19838" y="131912"/>
                  <a:pt x="31866" y="83728"/>
                </a:cubicBezTo>
                <a:close/>
              </a:path>
            </a:pathLst>
          </a:cu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7E33C60-DEED-4CA5-88E8-C8B9B615B9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5" y="457206"/>
            <a:ext cx="5788551" cy="1454047"/>
          </a:xfrm>
        </p:spPr>
        <p:txBody>
          <a:bodyPr vert="horz" lIns="109728" tIns="109728" rIns="109728" bIns="91440" rtlCol="0" anchor="b">
            <a:normAutofit/>
          </a:bodyPr>
          <a:lstStyle/>
          <a:p>
            <a:pPr>
              <a:lnSpc>
                <a:spcPct val="120000"/>
              </a:lnSpc>
            </a:pPr>
            <a:r>
              <a:rPr lang="en-US" sz="5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Introduction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B03E1BB-464D-4561-ACC5-D1FCC9361B4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509251" y="2254753"/>
            <a:ext cx="6736943" cy="3870003"/>
          </a:xfrm>
        </p:spPr>
        <p:txBody>
          <a:bodyPr vert="horz" lIns="109728" tIns="109728" rIns="109728" bIns="91440" rtlCol="0" anchor="t">
            <a:noAutofit/>
          </a:bodyPr>
          <a:lstStyle/>
          <a:p>
            <a:pPr marL="342866" indent="-342866">
              <a:lnSpc>
                <a:spcPct val="130000"/>
              </a:lnSpc>
              <a:spcBef>
                <a:spcPts val="931"/>
              </a:spcBef>
              <a:buFont typeface="Arial" panose="020B0604020202020204" pitchFamily="34" charset="0"/>
              <a:buChar char="•"/>
            </a:pPr>
            <a:r>
              <a:rPr lang="en-US" sz="2400" spc="15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Is science involved in producing and cooking food? If so, how? </a:t>
            </a:r>
          </a:p>
          <a:p>
            <a:pPr marL="342866" indent="-342866">
              <a:lnSpc>
                <a:spcPct val="130000"/>
              </a:lnSpc>
              <a:spcBef>
                <a:spcPts val="931"/>
              </a:spcBef>
              <a:buFont typeface="Arial" panose="020B0604020202020204" pitchFamily="34" charset="0"/>
              <a:buChar char="•"/>
            </a:pPr>
            <a:r>
              <a:rPr lang="en-US" sz="2400" spc="15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What are microorganisms? Are microorganisms used or found in food? Are they good? Are they bad?</a:t>
            </a:r>
          </a:p>
          <a:p>
            <a:pPr marL="342866" indent="-342866">
              <a:lnSpc>
                <a:spcPct val="130000"/>
              </a:lnSpc>
              <a:spcBef>
                <a:spcPts val="931"/>
              </a:spcBef>
              <a:buFont typeface="Arial" panose="020B0604020202020204" pitchFamily="34" charset="0"/>
              <a:buChar char="•"/>
            </a:pPr>
            <a:r>
              <a:rPr lang="en-US" sz="2400" spc="15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What makes foods like bread and pancakes rise and become fluffy?</a:t>
            </a:r>
          </a:p>
        </p:txBody>
      </p:sp>
      <p:pic>
        <p:nvPicPr>
          <p:cNvPr id="9" name="Content Placeholder 8" descr="A stack of pancakes&#10;&#10;Description automatically generated">
            <a:extLst>
              <a:ext uri="{FF2B5EF4-FFF2-40B4-BE49-F238E27FC236}">
                <a16:creationId xmlns:a16="http://schemas.microsoft.com/office/drawing/2014/main" id="{8FE15699-C65C-4E1E-B75E-214BE520D59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1" b="-1"/>
          <a:stretch/>
        </p:blipFill>
        <p:spPr>
          <a:xfrm>
            <a:off x="6807210" y="3656557"/>
            <a:ext cx="5185263" cy="3201455"/>
          </a:xfrm>
          <a:custGeom>
            <a:avLst/>
            <a:gdLst/>
            <a:ahLst/>
            <a:cxnLst/>
            <a:rect l="l" t="t" r="r" b="b"/>
            <a:pathLst>
              <a:path w="5185262" h="3201454">
                <a:moveTo>
                  <a:pt x="2395657" y="533"/>
                </a:moveTo>
                <a:cubicBezTo>
                  <a:pt x="2853132" y="-10568"/>
                  <a:pt x="3320085" y="151875"/>
                  <a:pt x="3853824" y="495130"/>
                </a:cubicBezTo>
                <a:cubicBezTo>
                  <a:pt x="3965587" y="567021"/>
                  <a:pt x="4071620" y="630367"/>
                  <a:pt x="4174137" y="691568"/>
                </a:cubicBezTo>
                <a:cubicBezTo>
                  <a:pt x="4599096" y="945381"/>
                  <a:pt x="4810106" y="1082014"/>
                  <a:pt x="4963571" y="1412493"/>
                </a:cubicBezTo>
                <a:cubicBezTo>
                  <a:pt x="5115952" y="1740640"/>
                  <a:pt x="5190392" y="2100122"/>
                  <a:pt x="5184988" y="2480884"/>
                </a:cubicBezTo>
                <a:cubicBezTo>
                  <a:pt x="5182321" y="2667133"/>
                  <a:pt x="5160907" y="2854257"/>
                  <a:pt x="5121020" y="3040915"/>
                </a:cubicBezTo>
                <a:lnTo>
                  <a:pt x="5078712" y="3201454"/>
                </a:lnTo>
                <a:lnTo>
                  <a:pt x="5755" y="3201454"/>
                </a:lnTo>
                <a:lnTo>
                  <a:pt x="0" y="3006621"/>
                </a:lnTo>
                <a:cubicBezTo>
                  <a:pt x="4041" y="2932436"/>
                  <a:pt x="14231" y="2856537"/>
                  <a:pt x="30450" y="2777898"/>
                </a:cubicBezTo>
                <a:cubicBezTo>
                  <a:pt x="98304" y="2448859"/>
                  <a:pt x="266355" y="2096783"/>
                  <a:pt x="444335" y="1724033"/>
                </a:cubicBezTo>
                <a:cubicBezTo>
                  <a:pt x="477196" y="1655314"/>
                  <a:pt x="511097" y="1584223"/>
                  <a:pt x="544740" y="1512578"/>
                </a:cubicBezTo>
                <a:cubicBezTo>
                  <a:pt x="845919" y="871350"/>
                  <a:pt x="1079952" y="433962"/>
                  <a:pt x="1570060" y="206371"/>
                </a:cubicBezTo>
                <a:cubicBezTo>
                  <a:pt x="1850099" y="76329"/>
                  <a:pt x="2121172" y="7193"/>
                  <a:pt x="2395657" y="533"/>
                </a:cubicBezTo>
                <a:close/>
              </a:path>
            </a:pathLst>
          </a:custGeom>
        </p:spPr>
      </p:pic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EEBA8ED-6AFB-475B-AA2D-C5745D64CB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515611" y="6170491"/>
            <a:ext cx="1198829" cy="457200"/>
          </a:xfrm>
        </p:spPr>
        <p:txBody>
          <a:bodyPr vert="horz" lIns="109728" tIns="109728" rIns="109728" bIns="91440" rtlCol="0" anchor="b">
            <a:normAutofit/>
          </a:bodyPr>
          <a:lstStyle/>
          <a:p>
            <a:pPr algn="r">
              <a:spcAft>
                <a:spcPts val="600"/>
              </a:spcAft>
            </a:pPr>
            <a:fld id="{FAEF9944-A4F6-4C59-AEBD-678D6480B8EA}" type="slidenum">
              <a:rPr lang="en-US" smtClean="0">
                <a:solidFill>
                  <a:srgbClr val="FFFFFF"/>
                </a:solidFill>
              </a:rPr>
              <a:pPr algn="r">
                <a:spcAft>
                  <a:spcPts val="600"/>
                </a:spcAft>
              </a:pPr>
              <a:t>17</a:t>
            </a:fld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7A55F134-3819-8619-4153-DBD093FA9321}"/>
              </a:ext>
            </a:extLst>
          </p:cNvPr>
          <p:cNvSpPr txBox="1">
            <a:spLocks/>
          </p:cNvSpPr>
          <p:nvPr/>
        </p:nvSpPr>
        <p:spPr>
          <a:xfrm>
            <a:off x="11543851" y="6170491"/>
            <a:ext cx="860928" cy="457200"/>
          </a:xfrm>
          <a:prstGeom prst="rect">
            <a:avLst/>
          </a:prstGeom>
        </p:spPr>
        <p:txBody>
          <a:bodyPr vert="horz" lIns="109728" tIns="109728" rIns="109728" bIns="91440" rtlCol="0" anchor="b">
            <a:norm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600" b="1" kern="1200" baseline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spcAft>
                <a:spcPts val="600"/>
              </a:spcAft>
            </a:pPr>
            <a:fld id="{FAEF9944-A4F6-4C59-AEBD-678D6480B8EA}" type="slidenum">
              <a:rPr lang="en-US" smtClean="0"/>
              <a:pPr algn="l">
                <a:spcAft>
                  <a:spcPts val="600"/>
                </a:spcAft>
              </a:pPr>
              <a:t>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522849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Placeholder 6" descr="Molecular structure and periodic table on a desk">
            <a:extLst>
              <a:ext uri="{FF2B5EF4-FFF2-40B4-BE49-F238E27FC236}">
                <a16:creationId xmlns:a16="http://schemas.microsoft.com/office/drawing/2014/main" id="{CC4E4467-7024-567A-8AFC-E9F52BA39E22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/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854F60FB-16AC-4DC6-9869-E092B267B8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Activity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5BAB1D4-373A-47E1-8A48-8A8BA7C695E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124712" y="1946544"/>
            <a:ext cx="3108960" cy="823912"/>
          </a:xfrm>
        </p:spPr>
        <p:txBody>
          <a:bodyPr/>
          <a:lstStyle/>
          <a:p>
            <a:pPr algn="ctr"/>
            <a:r>
              <a:rPr lang="en-US" dirty="0"/>
              <a:t>Step 1</a:t>
            </a:r>
          </a:p>
        </p:txBody>
      </p:sp>
      <p:pic>
        <p:nvPicPr>
          <p:cNvPr id="14" name="Content Placeholder 13">
            <a:extLst>
              <a:ext uri="{FF2B5EF4-FFF2-40B4-BE49-F238E27FC236}">
                <a16:creationId xmlns:a16="http://schemas.microsoft.com/office/drawing/2014/main" id="{2173C555-A7BB-45FF-9985-AC6DF1061C9C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5400000">
            <a:off x="785836" y="2976871"/>
            <a:ext cx="3291840" cy="2827679"/>
          </a:xfrm>
        </p:spPr>
      </p:pic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A6D65CA0-B186-4BEF-A8C8-855DD2DF1BA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536161" y="1946541"/>
            <a:ext cx="3108960" cy="823912"/>
          </a:xfrm>
        </p:spPr>
        <p:txBody>
          <a:bodyPr/>
          <a:lstStyle/>
          <a:p>
            <a:pPr algn="ctr"/>
            <a:r>
              <a:rPr lang="en-US" dirty="0"/>
              <a:t>Step 2</a:t>
            </a:r>
          </a:p>
        </p:txBody>
      </p:sp>
      <p:pic>
        <p:nvPicPr>
          <p:cNvPr id="16" name="Content Placeholder 15">
            <a:extLst>
              <a:ext uri="{FF2B5EF4-FFF2-40B4-BE49-F238E27FC236}">
                <a16:creationId xmlns:a16="http://schemas.microsoft.com/office/drawing/2014/main" id="{FB0A4161-85B9-4F1A-914C-D17954D923F6}"/>
              </a:ext>
            </a:extLst>
          </p:cNvPr>
          <p:cNvPicPr>
            <a:picLocks noGrp="1" noChangeAspect="1"/>
          </p:cNvPicPr>
          <p:nvPr>
            <p:ph sz="quarter" idx="4"/>
          </p:nvPr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5400000">
            <a:off x="4447728" y="2988257"/>
            <a:ext cx="3303915" cy="2848320"/>
          </a:xfrm>
        </p:spPr>
      </p:pic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14C1DC0C-D08F-41E9-B36D-4DB34139061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7947611" y="1946544"/>
            <a:ext cx="3108960" cy="823912"/>
          </a:xfrm>
        </p:spPr>
        <p:txBody>
          <a:bodyPr/>
          <a:lstStyle/>
          <a:p>
            <a:pPr algn="ctr"/>
            <a:r>
              <a:rPr lang="en-US" dirty="0"/>
              <a:t>Step 3</a:t>
            </a:r>
          </a:p>
        </p:txBody>
      </p:sp>
      <p:pic>
        <p:nvPicPr>
          <p:cNvPr id="18" name="Content Placeholder 17">
            <a:extLst>
              <a:ext uri="{FF2B5EF4-FFF2-40B4-BE49-F238E27FC236}">
                <a16:creationId xmlns:a16="http://schemas.microsoft.com/office/drawing/2014/main" id="{5EF49464-313B-48F4-8A6C-5E31C715850E}"/>
              </a:ext>
            </a:extLst>
          </p:cNvPr>
          <p:cNvPicPr>
            <a:picLocks noGrp="1" noChangeAspect="1"/>
          </p:cNvPicPr>
          <p:nvPr>
            <p:ph sz="quarter" idx="14"/>
          </p:nvPr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249689" y="2815000"/>
            <a:ext cx="2577867" cy="3291840"/>
          </a:xfrm>
        </p:spPr>
      </p:pic>
      <p:sp>
        <p:nvSpPr>
          <p:cNvPr id="12" name="Slide Number Placeholder 11">
            <a:extLst>
              <a:ext uri="{FF2B5EF4-FFF2-40B4-BE49-F238E27FC236}">
                <a16:creationId xmlns:a16="http://schemas.microsoft.com/office/drawing/2014/main" id="{86293A9D-752B-403F-9BE6-1D214ED8F2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/>
            <a:fld id="{FAEF9944-A4F6-4C59-AEBD-678D6480B8EA}" type="slidenum">
              <a:rPr lang="en-US" smtClean="0"/>
              <a:pPr algn="ctr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564231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FF5F604F-B6EE-40E3-80FA-F8B2E67EE1A2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87245" y="782736"/>
            <a:ext cx="2369075" cy="1858157"/>
          </a:xfrm>
          <a:prstGeom prst="rect">
            <a:avLst/>
          </a:prstGeom>
        </p:spPr>
      </p:pic>
      <p:pic>
        <p:nvPicPr>
          <p:cNvPr id="9" name="Content Placeholder 8">
            <a:extLst>
              <a:ext uri="{FF2B5EF4-FFF2-40B4-BE49-F238E27FC236}">
                <a16:creationId xmlns:a16="http://schemas.microsoft.com/office/drawing/2014/main" id="{89DF486A-116A-42E0-A823-68B5AE1514C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244872" y="808111"/>
            <a:ext cx="2744693" cy="18288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3799A41B-199D-447A-A2A5-D519467B594F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02301" y="3832289"/>
            <a:ext cx="3512761" cy="2331647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16A9576-0FBE-4651-8B94-C526FDBBC0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14995" y="1632429"/>
            <a:ext cx="3538748" cy="1402563"/>
          </a:xfrm>
        </p:spPr>
        <p:txBody>
          <a:bodyPr vert="horz" lIns="109728" tIns="109728" rIns="109728" bIns="91440" rtlCol="0" anchor="b">
            <a:noAutofit/>
          </a:bodyPr>
          <a:lstStyle/>
          <a:p>
            <a:pPr algn="ctr">
              <a:lnSpc>
                <a:spcPct val="130000"/>
              </a:lnSpc>
            </a:pPr>
            <a:r>
              <a:rPr lang="en-US" sz="2800" dirty="0"/>
              <a:t>Microorganisms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73B42CF-A7FA-48C9-9784-6F8CC5FDC83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7315006" y="3194245"/>
            <a:ext cx="3538751" cy="1897003"/>
          </a:xfrm>
        </p:spPr>
        <p:txBody>
          <a:bodyPr vert="horz" lIns="109728" tIns="109728" rIns="109728" bIns="91440" rtlCol="0">
            <a:noAutofit/>
          </a:bodyPr>
          <a:lstStyle/>
          <a:p>
            <a:pPr indent="-285724">
              <a:spcBef>
                <a:spcPts val="931"/>
              </a:spcBef>
              <a:buFont typeface="Corbel" panose="020B0503020204020204" pitchFamily="34" charset="0"/>
              <a:buChar char="•"/>
            </a:pPr>
            <a:r>
              <a:rPr lang="en-US" sz="2200" spc="151" dirty="0"/>
              <a:t>Yeast</a:t>
            </a:r>
          </a:p>
          <a:p>
            <a:pPr lvl="1" indent="-285724">
              <a:buFont typeface="Corbel" panose="020B0503020204020204" pitchFamily="34" charset="0"/>
              <a:buChar char="•"/>
            </a:pPr>
            <a:r>
              <a:rPr lang="en-US" sz="2000" spc="151" dirty="0"/>
              <a:t>Bread</a:t>
            </a:r>
          </a:p>
          <a:p>
            <a:pPr lvl="1" indent="-285724">
              <a:buFont typeface="Corbel" panose="020B0503020204020204" pitchFamily="34" charset="0"/>
              <a:buChar char="•"/>
            </a:pPr>
            <a:r>
              <a:rPr lang="en-US" sz="2200" spc="151" dirty="0"/>
              <a:t>Beer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41E0992-2AE0-49AA-9DBA-E9E5D295B6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903390" y="6155279"/>
            <a:ext cx="5150751" cy="438028"/>
          </a:xfrm>
        </p:spPr>
        <p:txBody>
          <a:bodyPr vert="horz" lIns="109728" tIns="109728" rIns="109728" bIns="91440" rtlCol="0" anchor="ctr">
            <a:normAutofit/>
          </a:bodyPr>
          <a:lstStyle/>
          <a:p>
            <a:pPr>
              <a:spcAft>
                <a:spcPts val="600"/>
              </a:spcAft>
            </a:pPr>
            <a:r>
              <a:rPr lang="en-US" sz="1400" spc="151" dirty="0"/>
              <a:t>    Yeast fungus under a microscope.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C78C9E5-9749-4A11-9E75-786DBC94C0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853744" y="6170491"/>
            <a:ext cx="1188720" cy="457200"/>
          </a:xfrm>
        </p:spPr>
        <p:txBody>
          <a:bodyPr vert="horz" lIns="109728" tIns="109728" rIns="109728" bIns="91440" rtlCol="0" anchor="b">
            <a:normAutofit/>
          </a:bodyPr>
          <a:lstStyle/>
          <a:p>
            <a:pPr algn="l">
              <a:spcAft>
                <a:spcPts val="600"/>
              </a:spcAft>
            </a:pPr>
            <a:fld id="{FAEF9944-A4F6-4C59-AEBD-678D6480B8EA}" type="slidenum">
              <a:rPr lang="en-US" smtClean="0"/>
              <a:pPr algn="l">
                <a:spcAft>
                  <a:spcPts val="600"/>
                </a:spcAft>
              </a:pPr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36015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76" name="Rectangle 75">
            <a:extLst>
              <a:ext uri="{FF2B5EF4-FFF2-40B4-BE49-F238E27FC236}">
                <a16:creationId xmlns:a16="http://schemas.microsoft.com/office/drawing/2014/main" id="{8181FC64-B306-4821-98E2-780662EFC48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15" y="0"/>
            <a:ext cx="12191695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155">
              <a:defRPr/>
            </a:pPr>
            <a:endParaRPr lang="en-US" dirty="0">
              <a:solidFill>
                <a:prstClr val="white"/>
              </a:solidFill>
              <a:latin typeface="Meiryo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5C9FABD-ACCC-4EC1-A2AA-85288E0F87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7751" y="442913"/>
            <a:ext cx="5271804" cy="1639888"/>
          </a:xfrm>
        </p:spPr>
        <p:txBody>
          <a:bodyPr anchor="b">
            <a:normAutofit/>
          </a:bodyPr>
          <a:lstStyle/>
          <a:p>
            <a:r>
              <a:rPr lang="en-US" sz="3600" dirty="0">
                <a:latin typeface="Meiryo"/>
              </a:rPr>
              <a:t>Introduction</a:t>
            </a:r>
            <a:endParaRPr lang="en-US" sz="3600" dirty="0"/>
          </a:p>
        </p:txBody>
      </p:sp>
      <p:sp>
        <p:nvSpPr>
          <p:cNvPr id="59" name="Content Placeholder 2">
            <a:extLst>
              <a:ext uri="{FF2B5EF4-FFF2-40B4-BE49-F238E27FC236}">
                <a16:creationId xmlns:a16="http://schemas.microsoft.com/office/drawing/2014/main" id="{A68B8CED-601B-4E93-842C-3FBB25F07F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17967" y="2312993"/>
            <a:ext cx="6022876" cy="3653097"/>
          </a:xfrm>
        </p:spPr>
        <p:txBody>
          <a:bodyPr>
            <a:noAutofit/>
          </a:bodyPr>
          <a:lstStyle/>
          <a:p>
            <a:pPr marL="285724" indent="-285724">
              <a:buFont typeface="Arial" panose="020B0604020202020204" pitchFamily="34" charset="0"/>
              <a:buChar char="•"/>
              <a:defRPr/>
            </a:pPr>
            <a:r>
              <a:rPr lang="en-US" sz="2800" dirty="0">
                <a:latin typeface="Meiryo"/>
              </a:rPr>
              <a:t>What is agriculture?</a:t>
            </a:r>
          </a:p>
          <a:p>
            <a:pPr marL="285724" indent="-285724">
              <a:buFont typeface="Arial" panose="020B0604020202020204" pitchFamily="34" charset="0"/>
              <a:buChar char="•"/>
              <a:defRPr/>
            </a:pPr>
            <a:r>
              <a:rPr lang="en-US" sz="2800" dirty="0">
                <a:latin typeface="Meiryo"/>
              </a:rPr>
              <a:t>What products do we get from agriculture?</a:t>
            </a:r>
          </a:p>
          <a:p>
            <a:pPr marL="285724" indent="-285724">
              <a:buFont typeface="Arial" panose="020B0604020202020204" pitchFamily="34" charset="0"/>
              <a:buChar char="•"/>
              <a:defRPr/>
            </a:pPr>
            <a:r>
              <a:rPr lang="en-US" sz="2800" dirty="0">
                <a:latin typeface="Meiryo"/>
              </a:rPr>
              <a:t>Is agriculture important to your everyday life? Why or why not?</a:t>
            </a:r>
          </a:p>
        </p:txBody>
      </p:sp>
      <p:sp>
        <p:nvSpPr>
          <p:cNvPr id="78" name="Freeform: Shape 77">
            <a:extLst>
              <a:ext uri="{FF2B5EF4-FFF2-40B4-BE49-F238E27FC236}">
                <a16:creationId xmlns:a16="http://schemas.microsoft.com/office/drawing/2014/main" id="{5871FC61-DD4E-47D4-81FD-8A7E7D12B37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6986065" y="0"/>
            <a:ext cx="5205951" cy="6858000"/>
          </a:xfrm>
          <a:custGeom>
            <a:avLst/>
            <a:gdLst>
              <a:gd name="connsiteX0" fmla="*/ 0 w 5205951"/>
              <a:gd name="connsiteY0" fmla="*/ 0 h 6858000"/>
              <a:gd name="connsiteX1" fmla="*/ 1709529 w 5205951"/>
              <a:gd name="connsiteY1" fmla="*/ 0 h 6858000"/>
              <a:gd name="connsiteX2" fmla="*/ 2489695 w 5205951"/>
              <a:gd name="connsiteY2" fmla="*/ 0 h 6858000"/>
              <a:gd name="connsiteX3" fmla="*/ 3582928 w 5205951"/>
              <a:gd name="connsiteY3" fmla="*/ 0 h 6858000"/>
              <a:gd name="connsiteX4" fmla="*/ 3605052 w 5205951"/>
              <a:gd name="connsiteY4" fmla="*/ 14997 h 6858000"/>
              <a:gd name="connsiteX5" fmla="*/ 5205951 w 5205951"/>
              <a:gd name="connsiteY5" fmla="*/ 3621656 h 6858000"/>
              <a:gd name="connsiteX6" fmla="*/ 3331601 w 5205951"/>
              <a:gd name="connsiteY6" fmla="*/ 6374814 h 6858000"/>
              <a:gd name="connsiteX7" fmla="*/ 2814953 w 5205951"/>
              <a:gd name="connsiteY7" fmla="*/ 6780599 h 6858000"/>
              <a:gd name="connsiteX8" fmla="*/ 2703197 w 5205951"/>
              <a:gd name="connsiteY8" fmla="*/ 6858000 h 6858000"/>
              <a:gd name="connsiteX9" fmla="*/ 2489695 w 5205951"/>
              <a:gd name="connsiteY9" fmla="*/ 6858000 h 6858000"/>
              <a:gd name="connsiteX10" fmla="*/ 1709529 w 5205951"/>
              <a:gd name="connsiteY10" fmla="*/ 6858000 h 6858000"/>
              <a:gd name="connsiteX11" fmla="*/ 0 w 5205951"/>
              <a:gd name="connsiteY11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5205951" h="6858000">
                <a:moveTo>
                  <a:pt x="0" y="0"/>
                </a:moveTo>
                <a:lnTo>
                  <a:pt x="1709529" y="0"/>
                </a:lnTo>
                <a:lnTo>
                  <a:pt x="2489695" y="0"/>
                </a:lnTo>
                <a:lnTo>
                  <a:pt x="3582928" y="0"/>
                </a:lnTo>
                <a:lnTo>
                  <a:pt x="3605052" y="14997"/>
                </a:lnTo>
                <a:cubicBezTo>
                  <a:pt x="4632215" y="754641"/>
                  <a:pt x="5205951" y="2093192"/>
                  <a:pt x="5205951" y="3621656"/>
                </a:cubicBezTo>
                <a:cubicBezTo>
                  <a:pt x="5205951" y="4969131"/>
                  <a:pt x="4277226" y="5602839"/>
                  <a:pt x="3331601" y="6374814"/>
                </a:cubicBezTo>
                <a:cubicBezTo>
                  <a:pt x="3159398" y="6515397"/>
                  <a:pt x="2988771" y="6653108"/>
                  <a:pt x="2814953" y="6780599"/>
                </a:cubicBezTo>
                <a:lnTo>
                  <a:pt x="2703197" y="6858000"/>
                </a:lnTo>
                <a:lnTo>
                  <a:pt x="2489695" y="6858000"/>
                </a:lnTo>
                <a:lnTo>
                  <a:pt x="1709529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FFFFFF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80" name="Freeform: Shape 79">
            <a:extLst>
              <a:ext uri="{FF2B5EF4-FFF2-40B4-BE49-F238E27FC236}">
                <a16:creationId xmlns:a16="http://schemas.microsoft.com/office/drawing/2014/main" id="{829A1E2C-5AC8-40FC-99E9-832069D3979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6577496" y="0"/>
            <a:ext cx="2529723" cy="6858000"/>
          </a:xfrm>
          <a:custGeom>
            <a:avLst/>
            <a:gdLst>
              <a:gd name="connsiteX0" fmla="*/ 1258269 w 2529723"/>
              <a:gd name="connsiteY0" fmla="*/ 0 h 6858000"/>
              <a:gd name="connsiteX1" fmla="*/ 1275627 w 2529723"/>
              <a:gd name="connsiteY1" fmla="*/ 0 h 6858000"/>
              <a:gd name="connsiteX2" fmla="*/ 1302560 w 2529723"/>
              <a:gd name="connsiteY2" fmla="*/ 24338 h 6858000"/>
              <a:gd name="connsiteX3" fmla="*/ 2522825 w 2529723"/>
              <a:gd name="connsiteY3" fmla="*/ 3678515 h 6858000"/>
              <a:gd name="connsiteX4" fmla="*/ 557500 w 2529723"/>
              <a:gd name="connsiteY4" fmla="*/ 6451411 h 6858000"/>
              <a:gd name="connsiteX5" fmla="*/ 32482 w 2529723"/>
              <a:gd name="connsiteY5" fmla="*/ 6849373 h 6858000"/>
              <a:gd name="connsiteX6" fmla="*/ 19531 w 2529723"/>
              <a:gd name="connsiteY6" fmla="*/ 6858000 h 6858000"/>
              <a:gd name="connsiteX7" fmla="*/ 0 w 2529723"/>
              <a:gd name="connsiteY7" fmla="*/ 6858000 h 6858000"/>
              <a:gd name="connsiteX8" fmla="*/ 14202 w 2529723"/>
              <a:gd name="connsiteY8" fmla="*/ 6848540 h 6858000"/>
              <a:gd name="connsiteX9" fmla="*/ 539221 w 2529723"/>
              <a:gd name="connsiteY9" fmla="*/ 6450578 h 6858000"/>
              <a:gd name="connsiteX10" fmla="*/ 2504546 w 2529723"/>
              <a:gd name="connsiteY10" fmla="*/ 3677682 h 6858000"/>
              <a:gd name="connsiteX11" fmla="*/ 1284280 w 2529723"/>
              <a:gd name="connsiteY11" fmla="*/ 23504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529723" h="6858000">
                <a:moveTo>
                  <a:pt x="1258269" y="0"/>
                </a:moveTo>
                <a:lnTo>
                  <a:pt x="1275627" y="0"/>
                </a:lnTo>
                <a:lnTo>
                  <a:pt x="1302560" y="24338"/>
                </a:lnTo>
                <a:cubicBezTo>
                  <a:pt x="2156831" y="855667"/>
                  <a:pt x="2590622" y="2191755"/>
                  <a:pt x="2522825" y="3678515"/>
                </a:cubicBezTo>
                <a:cubicBezTo>
                  <a:pt x="2459072" y="5076606"/>
                  <a:pt x="1519830" y="5692656"/>
                  <a:pt x="557500" y="6451411"/>
                </a:cubicBezTo>
                <a:cubicBezTo>
                  <a:pt x="382255" y="6589587"/>
                  <a:pt x="208689" y="6724853"/>
                  <a:pt x="32482" y="6849373"/>
                </a:cubicBezTo>
                <a:lnTo>
                  <a:pt x="19531" y="6858000"/>
                </a:lnTo>
                <a:lnTo>
                  <a:pt x="0" y="6858000"/>
                </a:lnTo>
                <a:lnTo>
                  <a:pt x="14202" y="6848540"/>
                </a:lnTo>
                <a:cubicBezTo>
                  <a:pt x="190409" y="6724020"/>
                  <a:pt x="363976" y="6588754"/>
                  <a:pt x="539221" y="6450578"/>
                </a:cubicBezTo>
                <a:cubicBezTo>
                  <a:pt x="1501550" y="5691822"/>
                  <a:pt x="2440792" y="5075773"/>
                  <a:pt x="2504546" y="3677682"/>
                </a:cubicBezTo>
                <a:cubicBezTo>
                  <a:pt x="2572343" y="2190921"/>
                  <a:pt x="2138551" y="854834"/>
                  <a:pt x="1284280" y="2350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defTabSz="457155">
              <a:defRPr/>
            </a:pPr>
            <a:endParaRPr lang="en-US" dirty="0">
              <a:solidFill>
                <a:prstClr val="white"/>
              </a:solidFill>
              <a:latin typeface="Meiryo"/>
            </a:endParaRPr>
          </a:p>
        </p:txBody>
      </p:sp>
      <p:sp>
        <p:nvSpPr>
          <p:cNvPr id="82" name="Freeform: Shape 81">
            <a:extLst>
              <a:ext uri="{FF2B5EF4-FFF2-40B4-BE49-F238E27FC236}">
                <a16:creationId xmlns:a16="http://schemas.microsoft.com/office/drawing/2014/main" id="{55C54A75-E44A-4147-B9D0-FF46CFD3161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6754933" y="0"/>
            <a:ext cx="2536435" cy="6858000"/>
          </a:xfrm>
          <a:custGeom>
            <a:avLst/>
            <a:gdLst>
              <a:gd name="connsiteX0" fmla="*/ 879731 w 2536434"/>
              <a:gd name="connsiteY0" fmla="*/ 0 h 6858000"/>
              <a:gd name="connsiteX1" fmla="*/ 913411 w 2536434"/>
              <a:gd name="connsiteY1" fmla="*/ 0 h 6858000"/>
              <a:gd name="connsiteX2" fmla="*/ 935535 w 2536434"/>
              <a:gd name="connsiteY2" fmla="*/ 14997 h 6858000"/>
              <a:gd name="connsiteX3" fmla="*/ 2536434 w 2536434"/>
              <a:gd name="connsiteY3" fmla="*/ 3621656 h 6858000"/>
              <a:gd name="connsiteX4" fmla="*/ 662084 w 2536434"/>
              <a:gd name="connsiteY4" fmla="*/ 6374814 h 6858000"/>
              <a:gd name="connsiteX5" fmla="*/ 145436 w 2536434"/>
              <a:gd name="connsiteY5" fmla="*/ 6780599 h 6858000"/>
              <a:gd name="connsiteX6" fmla="*/ 33680 w 2536434"/>
              <a:gd name="connsiteY6" fmla="*/ 6858000 h 6858000"/>
              <a:gd name="connsiteX7" fmla="*/ 0 w 2536434"/>
              <a:gd name="connsiteY7" fmla="*/ 6858000 h 6858000"/>
              <a:gd name="connsiteX8" fmla="*/ 111756 w 2536434"/>
              <a:gd name="connsiteY8" fmla="*/ 6780599 h 6858000"/>
              <a:gd name="connsiteX9" fmla="*/ 628404 w 2536434"/>
              <a:gd name="connsiteY9" fmla="*/ 6374814 h 6858000"/>
              <a:gd name="connsiteX10" fmla="*/ 2502754 w 2536434"/>
              <a:gd name="connsiteY10" fmla="*/ 3621656 h 6858000"/>
              <a:gd name="connsiteX11" fmla="*/ 901855 w 2536434"/>
              <a:gd name="connsiteY11" fmla="*/ 14997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536434" h="6858000">
                <a:moveTo>
                  <a:pt x="879731" y="0"/>
                </a:moveTo>
                <a:lnTo>
                  <a:pt x="913411" y="0"/>
                </a:lnTo>
                <a:lnTo>
                  <a:pt x="935535" y="14997"/>
                </a:lnTo>
                <a:cubicBezTo>
                  <a:pt x="1962698" y="754641"/>
                  <a:pt x="2536434" y="2093192"/>
                  <a:pt x="2536434" y="3621656"/>
                </a:cubicBezTo>
                <a:cubicBezTo>
                  <a:pt x="2536434" y="4969131"/>
                  <a:pt x="1607709" y="5602839"/>
                  <a:pt x="662084" y="6374814"/>
                </a:cubicBezTo>
                <a:cubicBezTo>
                  <a:pt x="489881" y="6515397"/>
                  <a:pt x="319254" y="6653108"/>
                  <a:pt x="145436" y="6780599"/>
                </a:cubicBezTo>
                <a:lnTo>
                  <a:pt x="33680" y="6858000"/>
                </a:lnTo>
                <a:lnTo>
                  <a:pt x="0" y="6858000"/>
                </a:lnTo>
                <a:lnTo>
                  <a:pt x="111756" y="6780599"/>
                </a:lnTo>
                <a:cubicBezTo>
                  <a:pt x="285574" y="6653108"/>
                  <a:pt x="456201" y="6515397"/>
                  <a:pt x="628404" y="6374814"/>
                </a:cubicBezTo>
                <a:cubicBezTo>
                  <a:pt x="1574029" y="5602839"/>
                  <a:pt x="2502754" y="4969131"/>
                  <a:pt x="2502754" y="3621656"/>
                </a:cubicBezTo>
                <a:cubicBezTo>
                  <a:pt x="2502754" y="2093192"/>
                  <a:pt x="1929018" y="754641"/>
                  <a:pt x="901855" y="1499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  <a:latin typeface="Meiryo"/>
            </a:endParaRPr>
          </a:p>
        </p:txBody>
      </p:sp>
      <p:pic>
        <p:nvPicPr>
          <p:cNvPr id="61" name="Picture 60" descr="Plants in a field">
            <a:extLst>
              <a:ext uri="{FF2B5EF4-FFF2-40B4-BE49-F238E27FC236}">
                <a16:creationId xmlns:a16="http://schemas.microsoft.com/office/drawing/2014/main" id="{7656775E-998B-6AC2-48DC-AAE2B3EC7CA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1"/>
          <a:stretch/>
        </p:blipFill>
        <p:spPr>
          <a:xfrm>
            <a:off x="7203894" y="22"/>
            <a:ext cx="4988119" cy="6857991"/>
          </a:xfrm>
          <a:custGeom>
            <a:avLst/>
            <a:gdLst/>
            <a:ahLst/>
            <a:cxnLst/>
            <a:rect l="l" t="t" r="r" b="b"/>
            <a:pathLst>
              <a:path w="4901771" h="6858000">
                <a:moveTo>
                  <a:pt x="1623023" y="0"/>
                </a:moveTo>
                <a:lnTo>
                  <a:pt x="2716256" y="0"/>
                </a:lnTo>
                <a:lnTo>
                  <a:pt x="3496422" y="0"/>
                </a:lnTo>
                <a:lnTo>
                  <a:pt x="4544484" y="0"/>
                </a:lnTo>
                <a:lnTo>
                  <a:pt x="4710787" y="0"/>
                </a:lnTo>
                <a:lnTo>
                  <a:pt x="4901771" y="0"/>
                </a:lnTo>
                <a:lnTo>
                  <a:pt x="4901771" y="6858000"/>
                </a:lnTo>
                <a:lnTo>
                  <a:pt x="4710787" y="6858000"/>
                </a:lnTo>
                <a:lnTo>
                  <a:pt x="4544484" y="6858000"/>
                </a:lnTo>
                <a:lnTo>
                  <a:pt x="3496422" y="6858000"/>
                </a:lnTo>
                <a:lnTo>
                  <a:pt x="2716256" y="6858000"/>
                </a:lnTo>
                <a:lnTo>
                  <a:pt x="2502754" y="6858000"/>
                </a:lnTo>
                <a:lnTo>
                  <a:pt x="2390998" y="6780599"/>
                </a:lnTo>
                <a:cubicBezTo>
                  <a:pt x="2217180" y="6653108"/>
                  <a:pt x="2046553" y="6515397"/>
                  <a:pt x="1874350" y="6374814"/>
                </a:cubicBezTo>
                <a:cubicBezTo>
                  <a:pt x="928725" y="5602839"/>
                  <a:pt x="0" y="4969131"/>
                  <a:pt x="0" y="3621656"/>
                </a:cubicBezTo>
                <a:cubicBezTo>
                  <a:pt x="0" y="2093192"/>
                  <a:pt x="573736" y="754641"/>
                  <a:pt x="1600899" y="14997"/>
                </a:cubicBezTo>
                <a:close/>
              </a:path>
            </a:pathLst>
          </a:custGeom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7F145B0-3A53-4B9E-8CBB-DCEAFA6EDE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853744" y="6170491"/>
            <a:ext cx="1188720" cy="457200"/>
          </a:xfrm>
        </p:spPr>
        <p:txBody>
          <a:bodyPr>
            <a:normAutofit/>
          </a:bodyPr>
          <a:lstStyle/>
          <a:p>
            <a:pPr algn="l">
              <a:spcAft>
                <a:spcPts val="600"/>
              </a:spcAft>
            </a:pPr>
            <a:fld id="{FAEF9944-A4F6-4C59-AEBD-678D6480B8EA}" type="slidenum">
              <a:rPr lang="en-US">
                <a:solidFill>
                  <a:srgbClr val="FFFFFF"/>
                </a:solidFill>
              </a:rPr>
              <a:pPr algn="l">
                <a:spcAft>
                  <a:spcPts val="600"/>
                </a:spcAft>
              </a:pPr>
              <a:t>2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04990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9B0F7D69-D93C-4C38-A23D-76E000D691C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3496422" cy="6858000"/>
          </a:xfrm>
          <a:custGeom>
            <a:avLst/>
            <a:gdLst/>
            <a:ahLst/>
            <a:cxnLst/>
            <a:rect l="l" t="t" r="r" b="b"/>
            <a:pathLst>
              <a:path w="3496422" h="6858000">
                <a:moveTo>
                  <a:pt x="0" y="0"/>
                </a:moveTo>
                <a:lnTo>
                  <a:pt x="1873399" y="0"/>
                </a:lnTo>
                <a:lnTo>
                  <a:pt x="1895523" y="14997"/>
                </a:lnTo>
                <a:cubicBezTo>
                  <a:pt x="2922686" y="754641"/>
                  <a:pt x="3496422" y="2093192"/>
                  <a:pt x="3496422" y="3621656"/>
                </a:cubicBezTo>
                <a:cubicBezTo>
                  <a:pt x="3496422" y="4969131"/>
                  <a:pt x="2567697" y="5602839"/>
                  <a:pt x="1622072" y="6374814"/>
                </a:cubicBezTo>
                <a:cubicBezTo>
                  <a:pt x="1449869" y="6515397"/>
                  <a:pt x="1279242" y="6653108"/>
                  <a:pt x="1105424" y="6780599"/>
                </a:cubicBezTo>
                <a:lnTo>
                  <a:pt x="993668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FFFFFF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89" name="Freeform: Shape 16">
            <a:extLst>
              <a:ext uri="{FF2B5EF4-FFF2-40B4-BE49-F238E27FC236}">
                <a16:creationId xmlns:a16="http://schemas.microsoft.com/office/drawing/2014/main" id="{29BA1798-17F7-4F80-A991-C449074B188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3496422" cy="6858000"/>
          </a:xfrm>
          <a:custGeom>
            <a:avLst/>
            <a:gdLst/>
            <a:ahLst/>
            <a:cxnLst/>
            <a:rect l="l" t="t" r="r" b="b"/>
            <a:pathLst>
              <a:path w="3496422" h="6858000">
                <a:moveTo>
                  <a:pt x="0" y="0"/>
                </a:moveTo>
                <a:lnTo>
                  <a:pt x="1873399" y="0"/>
                </a:lnTo>
                <a:lnTo>
                  <a:pt x="1895523" y="14997"/>
                </a:lnTo>
                <a:cubicBezTo>
                  <a:pt x="2922686" y="754641"/>
                  <a:pt x="3496422" y="2093192"/>
                  <a:pt x="3496422" y="3621656"/>
                </a:cubicBezTo>
                <a:cubicBezTo>
                  <a:pt x="3496422" y="4969131"/>
                  <a:pt x="2567697" y="5602839"/>
                  <a:pt x="1622072" y="6374814"/>
                </a:cubicBezTo>
                <a:cubicBezTo>
                  <a:pt x="1449869" y="6515397"/>
                  <a:pt x="1279242" y="6653108"/>
                  <a:pt x="1105424" y="6780599"/>
                </a:cubicBezTo>
                <a:lnTo>
                  <a:pt x="993668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FFFFFF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90" name="Freeform: Shape 18">
            <a:extLst>
              <a:ext uri="{FF2B5EF4-FFF2-40B4-BE49-F238E27FC236}">
                <a16:creationId xmlns:a16="http://schemas.microsoft.com/office/drawing/2014/main" id="{8CD419D4-EA9D-42D9-BF62-B07F0B7B672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375409" y="0"/>
            <a:ext cx="2529723" cy="6858000"/>
          </a:xfrm>
          <a:custGeom>
            <a:avLst/>
            <a:gdLst/>
            <a:ahLst/>
            <a:cxnLst/>
            <a:rect l="l" t="t" r="r" b="b"/>
            <a:pathLst>
              <a:path w="2529723" h="6858000">
                <a:moveTo>
                  <a:pt x="1258269" y="0"/>
                </a:moveTo>
                <a:lnTo>
                  <a:pt x="1275627" y="0"/>
                </a:lnTo>
                <a:lnTo>
                  <a:pt x="1302560" y="24338"/>
                </a:lnTo>
                <a:cubicBezTo>
                  <a:pt x="2156831" y="855667"/>
                  <a:pt x="2590622" y="2191755"/>
                  <a:pt x="2522825" y="3678515"/>
                </a:cubicBezTo>
                <a:cubicBezTo>
                  <a:pt x="2459072" y="5076606"/>
                  <a:pt x="1519830" y="5692656"/>
                  <a:pt x="557500" y="6451411"/>
                </a:cubicBezTo>
                <a:cubicBezTo>
                  <a:pt x="382255" y="6589587"/>
                  <a:pt x="208689" y="6724853"/>
                  <a:pt x="32482" y="6849373"/>
                </a:cubicBezTo>
                <a:lnTo>
                  <a:pt x="19531" y="6858000"/>
                </a:lnTo>
                <a:lnTo>
                  <a:pt x="0" y="6858000"/>
                </a:lnTo>
                <a:lnTo>
                  <a:pt x="14202" y="6848540"/>
                </a:lnTo>
                <a:cubicBezTo>
                  <a:pt x="190409" y="6724020"/>
                  <a:pt x="363976" y="6588754"/>
                  <a:pt x="539221" y="6450578"/>
                </a:cubicBezTo>
                <a:cubicBezTo>
                  <a:pt x="1501550" y="5691822"/>
                  <a:pt x="2440792" y="5075773"/>
                  <a:pt x="2504546" y="3677682"/>
                </a:cubicBezTo>
                <a:cubicBezTo>
                  <a:pt x="2572343" y="2190921"/>
                  <a:pt x="2138551" y="854834"/>
                  <a:pt x="1284280" y="2350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defTabSz="457155">
              <a:defRPr/>
            </a:pPr>
            <a:endParaRPr lang="en-US">
              <a:solidFill>
                <a:prstClr val="white"/>
              </a:solidFill>
              <a:latin typeface="Meiryo"/>
            </a:endParaRPr>
          </a:p>
        </p:txBody>
      </p:sp>
      <p:sp>
        <p:nvSpPr>
          <p:cNvPr id="91" name="Freeform: Shape 20">
            <a:extLst>
              <a:ext uri="{FF2B5EF4-FFF2-40B4-BE49-F238E27FC236}">
                <a16:creationId xmlns:a16="http://schemas.microsoft.com/office/drawing/2014/main" id="{1C6FEC9B-9608-4181-A9E5-A1B80E72021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55401" y="0"/>
            <a:ext cx="2536435" cy="6858000"/>
          </a:xfrm>
          <a:custGeom>
            <a:avLst/>
            <a:gdLst/>
            <a:ahLst/>
            <a:cxnLst/>
            <a:rect l="l" t="t" r="r" b="b"/>
            <a:pathLst>
              <a:path w="2536434" h="6858000">
                <a:moveTo>
                  <a:pt x="879731" y="0"/>
                </a:moveTo>
                <a:lnTo>
                  <a:pt x="913411" y="0"/>
                </a:lnTo>
                <a:lnTo>
                  <a:pt x="935535" y="14997"/>
                </a:lnTo>
                <a:cubicBezTo>
                  <a:pt x="1962698" y="754641"/>
                  <a:pt x="2536434" y="2093192"/>
                  <a:pt x="2536434" y="3621656"/>
                </a:cubicBezTo>
                <a:cubicBezTo>
                  <a:pt x="2536434" y="4969131"/>
                  <a:pt x="1607709" y="5602839"/>
                  <a:pt x="662084" y="6374814"/>
                </a:cubicBezTo>
                <a:cubicBezTo>
                  <a:pt x="489881" y="6515397"/>
                  <a:pt x="319254" y="6653108"/>
                  <a:pt x="145436" y="6780599"/>
                </a:cubicBezTo>
                <a:lnTo>
                  <a:pt x="33680" y="6858000"/>
                </a:lnTo>
                <a:lnTo>
                  <a:pt x="0" y="6858000"/>
                </a:lnTo>
                <a:lnTo>
                  <a:pt x="111756" y="6780599"/>
                </a:lnTo>
                <a:cubicBezTo>
                  <a:pt x="285574" y="6653108"/>
                  <a:pt x="456201" y="6515397"/>
                  <a:pt x="628404" y="6374814"/>
                </a:cubicBezTo>
                <a:cubicBezTo>
                  <a:pt x="1574029" y="5602839"/>
                  <a:pt x="2502754" y="4969131"/>
                  <a:pt x="2502754" y="3621656"/>
                </a:cubicBezTo>
                <a:cubicBezTo>
                  <a:pt x="2502754" y="2093192"/>
                  <a:pt x="1929018" y="754641"/>
                  <a:pt x="901855" y="1499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>
              <a:defRPr/>
            </a:pPr>
            <a:endParaRPr lang="en-US">
              <a:solidFill>
                <a:prstClr val="white"/>
              </a:solidFill>
              <a:latin typeface="Meiryo"/>
            </a:endParaRPr>
          </a:p>
        </p:txBody>
      </p:sp>
      <p:sp>
        <p:nvSpPr>
          <p:cNvPr id="92" name="Freeform: Shape 22">
            <a:extLst>
              <a:ext uri="{FF2B5EF4-FFF2-40B4-BE49-F238E27FC236}">
                <a16:creationId xmlns:a16="http://schemas.microsoft.com/office/drawing/2014/main" id="{AB1564ED-F26F-451D-97D6-A6EC3E83FD5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24166" y="0"/>
            <a:ext cx="2261351" cy="6858000"/>
          </a:xfrm>
          <a:custGeom>
            <a:avLst/>
            <a:gdLst/>
            <a:ahLst/>
            <a:cxnLst/>
            <a:rect l="l" t="t" r="r" b="b"/>
            <a:pathLst>
              <a:path w="2521425" h="6858000">
                <a:moveTo>
                  <a:pt x="879731" y="0"/>
                </a:moveTo>
                <a:lnTo>
                  <a:pt x="898402" y="0"/>
                </a:lnTo>
                <a:lnTo>
                  <a:pt x="920526" y="14997"/>
                </a:lnTo>
                <a:cubicBezTo>
                  <a:pt x="1947689" y="754641"/>
                  <a:pt x="2521425" y="2093192"/>
                  <a:pt x="2521425" y="3621656"/>
                </a:cubicBezTo>
                <a:cubicBezTo>
                  <a:pt x="2521425" y="4969131"/>
                  <a:pt x="1592700" y="5602839"/>
                  <a:pt x="647075" y="6374814"/>
                </a:cubicBezTo>
                <a:cubicBezTo>
                  <a:pt x="474872" y="6515397"/>
                  <a:pt x="304245" y="6653108"/>
                  <a:pt x="130427" y="6780599"/>
                </a:cubicBezTo>
                <a:lnTo>
                  <a:pt x="18671" y="6858000"/>
                </a:lnTo>
                <a:lnTo>
                  <a:pt x="0" y="6858000"/>
                </a:lnTo>
                <a:lnTo>
                  <a:pt x="111756" y="6780599"/>
                </a:lnTo>
                <a:cubicBezTo>
                  <a:pt x="285574" y="6653108"/>
                  <a:pt x="456201" y="6515397"/>
                  <a:pt x="628404" y="6374814"/>
                </a:cubicBezTo>
                <a:cubicBezTo>
                  <a:pt x="1574029" y="5602839"/>
                  <a:pt x="2502754" y="4969131"/>
                  <a:pt x="2502754" y="3621656"/>
                </a:cubicBezTo>
                <a:cubicBezTo>
                  <a:pt x="2502754" y="2093192"/>
                  <a:pt x="1929018" y="754641"/>
                  <a:pt x="901855" y="14997"/>
                </a:cubicBezTo>
                <a:close/>
              </a:path>
            </a:pathLst>
          </a:cu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>
              <a:defRPr/>
            </a:pPr>
            <a:endParaRPr lang="en-US">
              <a:solidFill>
                <a:prstClr val="white"/>
              </a:solidFill>
              <a:latin typeface="Meiryo"/>
            </a:endParaRPr>
          </a:p>
        </p:txBody>
      </p:sp>
      <p:sp>
        <p:nvSpPr>
          <p:cNvPr id="25" name="Freeform: Shape 24">
            <a:extLst>
              <a:ext uri="{FF2B5EF4-FFF2-40B4-BE49-F238E27FC236}">
                <a16:creationId xmlns:a16="http://schemas.microsoft.com/office/drawing/2014/main" id="{AA4342DD-7680-4127-930E-CCB5085E335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3496422" cy="6858000"/>
          </a:xfrm>
          <a:custGeom>
            <a:avLst/>
            <a:gdLst/>
            <a:ahLst/>
            <a:cxnLst/>
            <a:rect l="l" t="t" r="r" b="b"/>
            <a:pathLst>
              <a:path w="3496422" h="6858000">
                <a:moveTo>
                  <a:pt x="0" y="0"/>
                </a:moveTo>
                <a:lnTo>
                  <a:pt x="1873399" y="0"/>
                </a:lnTo>
                <a:lnTo>
                  <a:pt x="1895523" y="14997"/>
                </a:lnTo>
                <a:cubicBezTo>
                  <a:pt x="2922686" y="754641"/>
                  <a:pt x="3496422" y="2093192"/>
                  <a:pt x="3496422" y="3621656"/>
                </a:cubicBezTo>
                <a:cubicBezTo>
                  <a:pt x="3496422" y="4969131"/>
                  <a:pt x="2567697" y="5602839"/>
                  <a:pt x="1622072" y="6374814"/>
                </a:cubicBezTo>
                <a:cubicBezTo>
                  <a:pt x="1449869" y="6515397"/>
                  <a:pt x="1279242" y="6653108"/>
                  <a:pt x="1105424" y="6780599"/>
                </a:cubicBezTo>
                <a:lnTo>
                  <a:pt x="993668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FFFFFF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7" name="Freeform: Shape 26">
            <a:extLst>
              <a:ext uri="{FF2B5EF4-FFF2-40B4-BE49-F238E27FC236}">
                <a16:creationId xmlns:a16="http://schemas.microsoft.com/office/drawing/2014/main" id="{F1FF0434-7F50-41AF-93EE-7466DED915D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375409" y="0"/>
            <a:ext cx="2529723" cy="6858000"/>
          </a:xfrm>
          <a:custGeom>
            <a:avLst/>
            <a:gdLst/>
            <a:ahLst/>
            <a:cxnLst/>
            <a:rect l="l" t="t" r="r" b="b"/>
            <a:pathLst>
              <a:path w="2529723" h="6858000">
                <a:moveTo>
                  <a:pt x="1258269" y="0"/>
                </a:moveTo>
                <a:lnTo>
                  <a:pt x="1275627" y="0"/>
                </a:lnTo>
                <a:lnTo>
                  <a:pt x="1302560" y="24338"/>
                </a:lnTo>
                <a:cubicBezTo>
                  <a:pt x="2156831" y="855667"/>
                  <a:pt x="2590622" y="2191755"/>
                  <a:pt x="2522825" y="3678515"/>
                </a:cubicBezTo>
                <a:cubicBezTo>
                  <a:pt x="2459072" y="5076606"/>
                  <a:pt x="1519830" y="5692656"/>
                  <a:pt x="557500" y="6451411"/>
                </a:cubicBezTo>
                <a:cubicBezTo>
                  <a:pt x="382255" y="6589587"/>
                  <a:pt x="208689" y="6724853"/>
                  <a:pt x="32482" y="6849373"/>
                </a:cubicBezTo>
                <a:lnTo>
                  <a:pt x="19531" y="6858000"/>
                </a:lnTo>
                <a:lnTo>
                  <a:pt x="0" y="6858000"/>
                </a:lnTo>
                <a:lnTo>
                  <a:pt x="14202" y="6848540"/>
                </a:lnTo>
                <a:cubicBezTo>
                  <a:pt x="190409" y="6724020"/>
                  <a:pt x="363976" y="6588754"/>
                  <a:pt x="539221" y="6450578"/>
                </a:cubicBezTo>
                <a:cubicBezTo>
                  <a:pt x="1501550" y="5691822"/>
                  <a:pt x="2440792" y="5075773"/>
                  <a:pt x="2504546" y="3677682"/>
                </a:cubicBezTo>
                <a:cubicBezTo>
                  <a:pt x="2572343" y="2190921"/>
                  <a:pt x="2138551" y="854834"/>
                  <a:pt x="1284280" y="2350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defTabSz="457155">
              <a:defRPr/>
            </a:pPr>
            <a:endParaRPr lang="en-US">
              <a:solidFill>
                <a:prstClr val="white"/>
              </a:solidFill>
              <a:latin typeface="Meiryo"/>
            </a:endParaRPr>
          </a:p>
        </p:txBody>
      </p:sp>
      <p:sp>
        <p:nvSpPr>
          <p:cNvPr id="29" name="Freeform: Shape 28">
            <a:extLst>
              <a:ext uri="{FF2B5EF4-FFF2-40B4-BE49-F238E27FC236}">
                <a16:creationId xmlns:a16="http://schemas.microsoft.com/office/drawing/2014/main" id="{217ADE80-AC1E-4A7D-916F-75AF3D3F3FD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55401" y="0"/>
            <a:ext cx="2536435" cy="6858000"/>
          </a:xfrm>
          <a:custGeom>
            <a:avLst/>
            <a:gdLst/>
            <a:ahLst/>
            <a:cxnLst/>
            <a:rect l="l" t="t" r="r" b="b"/>
            <a:pathLst>
              <a:path w="2536434" h="6858000">
                <a:moveTo>
                  <a:pt x="879731" y="0"/>
                </a:moveTo>
                <a:lnTo>
                  <a:pt x="913411" y="0"/>
                </a:lnTo>
                <a:lnTo>
                  <a:pt x="935535" y="14997"/>
                </a:lnTo>
                <a:cubicBezTo>
                  <a:pt x="1962698" y="754641"/>
                  <a:pt x="2536434" y="2093192"/>
                  <a:pt x="2536434" y="3621656"/>
                </a:cubicBezTo>
                <a:cubicBezTo>
                  <a:pt x="2536434" y="4969131"/>
                  <a:pt x="1607709" y="5602839"/>
                  <a:pt x="662084" y="6374814"/>
                </a:cubicBezTo>
                <a:cubicBezTo>
                  <a:pt x="489881" y="6515397"/>
                  <a:pt x="319254" y="6653108"/>
                  <a:pt x="145436" y="6780599"/>
                </a:cubicBezTo>
                <a:lnTo>
                  <a:pt x="33680" y="6858000"/>
                </a:lnTo>
                <a:lnTo>
                  <a:pt x="0" y="6858000"/>
                </a:lnTo>
                <a:lnTo>
                  <a:pt x="111756" y="6780599"/>
                </a:lnTo>
                <a:cubicBezTo>
                  <a:pt x="285574" y="6653108"/>
                  <a:pt x="456201" y="6515397"/>
                  <a:pt x="628404" y="6374814"/>
                </a:cubicBezTo>
                <a:cubicBezTo>
                  <a:pt x="1574029" y="5602839"/>
                  <a:pt x="2502754" y="4969131"/>
                  <a:pt x="2502754" y="3621656"/>
                </a:cubicBezTo>
                <a:cubicBezTo>
                  <a:pt x="2502754" y="2093192"/>
                  <a:pt x="1929018" y="754641"/>
                  <a:pt x="901855" y="1499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>
              <a:defRPr/>
            </a:pPr>
            <a:endParaRPr lang="en-US">
              <a:solidFill>
                <a:prstClr val="white"/>
              </a:solidFill>
              <a:latin typeface="Meiryo"/>
            </a:endParaRPr>
          </a:p>
        </p:txBody>
      </p:sp>
      <p:sp>
        <p:nvSpPr>
          <p:cNvPr id="31" name="Freeform: Shape 30">
            <a:extLst>
              <a:ext uri="{FF2B5EF4-FFF2-40B4-BE49-F238E27FC236}">
                <a16:creationId xmlns:a16="http://schemas.microsoft.com/office/drawing/2014/main" id="{7D8DC9C7-2C47-4A29-8D99-5A642EC4A29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24166" y="0"/>
            <a:ext cx="2261351" cy="6858000"/>
          </a:xfrm>
          <a:custGeom>
            <a:avLst/>
            <a:gdLst/>
            <a:ahLst/>
            <a:cxnLst/>
            <a:rect l="l" t="t" r="r" b="b"/>
            <a:pathLst>
              <a:path w="2521425" h="6858000">
                <a:moveTo>
                  <a:pt x="879731" y="0"/>
                </a:moveTo>
                <a:lnTo>
                  <a:pt x="898402" y="0"/>
                </a:lnTo>
                <a:lnTo>
                  <a:pt x="920526" y="14997"/>
                </a:lnTo>
                <a:cubicBezTo>
                  <a:pt x="1947689" y="754641"/>
                  <a:pt x="2521425" y="2093192"/>
                  <a:pt x="2521425" y="3621656"/>
                </a:cubicBezTo>
                <a:cubicBezTo>
                  <a:pt x="2521425" y="4969131"/>
                  <a:pt x="1592700" y="5602839"/>
                  <a:pt x="647075" y="6374814"/>
                </a:cubicBezTo>
                <a:cubicBezTo>
                  <a:pt x="474872" y="6515397"/>
                  <a:pt x="304245" y="6653108"/>
                  <a:pt x="130427" y="6780599"/>
                </a:cubicBezTo>
                <a:lnTo>
                  <a:pt x="18671" y="6858000"/>
                </a:lnTo>
                <a:lnTo>
                  <a:pt x="0" y="6858000"/>
                </a:lnTo>
                <a:lnTo>
                  <a:pt x="111756" y="6780599"/>
                </a:lnTo>
                <a:cubicBezTo>
                  <a:pt x="285574" y="6653108"/>
                  <a:pt x="456201" y="6515397"/>
                  <a:pt x="628404" y="6374814"/>
                </a:cubicBezTo>
                <a:cubicBezTo>
                  <a:pt x="1574029" y="5602839"/>
                  <a:pt x="2502754" y="4969131"/>
                  <a:pt x="2502754" y="3621656"/>
                </a:cubicBezTo>
                <a:cubicBezTo>
                  <a:pt x="2502754" y="2093192"/>
                  <a:pt x="1929018" y="754641"/>
                  <a:pt x="901855" y="14997"/>
                </a:cubicBezTo>
                <a:close/>
              </a:path>
            </a:pathLst>
          </a:cu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>
              <a:defRPr/>
            </a:pPr>
            <a:endParaRPr lang="en-US">
              <a:solidFill>
                <a:prstClr val="white"/>
              </a:solidFill>
              <a:latin typeface="Meiryo"/>
            </a:endParaRPr>
          </a:p>
        </p:txBody>
      </p:sp>
      <p:sp useBgFill="1">
        <p:nvSpPr>
          <p:cNvPr id="33" name="Rectangle 32">
            <a:extLst>
              <a:ext uri="{FF2B5EF4-FFF2-40B4-BE49-F238E27FC236}">
                <a16:creationId xmlns:a16="http://schemas.microsoft.com/office/drawing/2014/main" id="{AC8EEB0F-BA72-49AC-956F-331B60FDE79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15" y="0"/>
            <a:ext cx="12191695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155">
              <a:defRPr/>
            </a:pPr>
            <a:endParaRPr lang="en-US">
              <a:solidFill>
                <a:prstClr val="white"/>
              </a:solidFill>
              <a:latin typeface="Meiryo"/>
            </a:endParaRPr>
          </a:p>
        </p:txBody>
      </p:sp>
      <p:pic>
        <p:nvPicPr>
          <p:cNvPr id="8" name="Content Placeholder 7">
            <a:extLst>
              <a:ext uri="{FF2B5EF4-FFF2-40B4-BE49-F238E27FC236}">
                <a16:creationId xmlns:a16="http://schemas.microsoft.com/office/drawing/2014/main" id="{AA13E566-5F46-4C8B-8BCC-5939307F07D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" y="14"/>
            <a:ext cx="12191695" cy="6857991"/>
          </a:xfrm>
          <a:prstGeom prst="rect">
            <a:avLst/>
          </a:prstGeom>
        </p:spPr>
      </p:pic>
      <p:sp>
        <p:nvSpPr>
          <p:cNvPr id="35" name="Freeform: Shape 34">
            <a:extLst>
              <a:ext uri="{FF2B5EF4-FFF2-40B4-BE49-F238E27FC236}">
                <a16:creationId xmlns:a16="http://schemas.microsoft.com/office/drawing/2014/main" id="{8CC700D5-9809-43F4-89D5-7DBBCB0DCC1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1081377" y="1386249"/>
            <a:ext cx="4598787" cy="4113403"/>
          </a:xfrm>
          <a:custGeom>
            <a:avLst/>
            <a:gdLst>
              <a:gd name="connsiteX0" fmla="*/ 2180840 w 3810827"/>
              <a:gd name="connsiteY0" fmla="*/ 0 h 3634591"/>
              <a:gd name="connsiteX1" fmla="*/ 2866380 w 3810827"/>
              <a:gd name="connsiteY1" fmla="*/ 145165 h 3634591"/>
              <a:gd name="connsiteX2" fmla="*/ 3366366 w 3810827"/>
              <a:gd name="connsiteY2" fmla="*/ 536835 h 3634591"/>
              <a:gd name="connsiteX3" fmla="*/ 3810827 w 3810827"/>
              <a:gd name="connsiteY3" fmla="*/ 1924156 h 3634591"/>
              <a:gd name="connsiteX4" fmla="*/ 3612844 w 3810827"/>
              <a:gd name="connsiteY4" fmla="*/ 2493111 h 3634591"/>
              <a:gd name="connsiteX5" fmla="*/ 3026664 w 3810827"/>
              <a:gd name="connsiteY5" fmla="*/ 3022891 h 3634591"/>
              <a:gd name="connsiteX6" fmla="*/ 2897783 w 3810827"/>
              <a:gd name="connsiteY6" fmla="*/ 3124233 h 3634591"/>
              <a:gd name="connsiteX7" fmla="*/ 1838765 w 3810827"/>
              <a:gd name="connsiteY7" fmla="*/ 3634591 h 3634591"/>
              <a:gd name="connsiteX8" fmla="*/ 443724 w 3810827"/>
              <a:gd name="connsiteY8" fmla="*/ 2805020 h 3634591"/>
              <a:gd name="connsiteX9" fmla="*/ 295053 w 3810827"/>
              <a:gd name="connsiteY9" fmla="*/ 2592792 h 3634591"/>
              <a:gd name="connsiteX10" fmla="*/ 0 w 3810827"/>
              <a:gd name="connsiteY10" fmla="*/ 1924156 h 3634591"/>
              <a:gd name="connsiteX11" fmla="*/ 178275 w 3810827"/>
              <a:gd name="connsiteY11" fmla="*/ 1204061 h 3634591"/>
              <a:gd name="connsiteX12" fmla="*/ 669921 w 3810827"/>
              <a:gd name="connsiteY12" fmla="*/ 585306 h 3634591"/>
              <a:gd name="connsiteX13" fmla="*/ 1380730 w 3810827"/>
              <a:gd name="connsiteY13" fmla="*/ 156203 h 3634591"/>
              <a:gd name="connsiteX14" fmla="*/ 2180840 w 3810827"/>
              <a:gd name="connsiteY14" fmla="*/ 0 h 36345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3810827" h="3634591">
                <a:moveTo>
                  <a:pt x="2180840" y="0"/>
                </a:moveTo>
                <a:cubicBezTo>
                  <a:pt x="2431406" y="0"/>
                  <a:pt x="2662018" y="48886"/>
                  <a:pt x="2866380" y="145165"/>
                </a:cubicBezTo>
                <a:cubicBezTo>
                  <a:pt x="3057903" y="235467"/>
                  <a:pt x="3226119" y="367269"/>
                  <a:pt x="3366366" y="536835"/>
                </a:cubicBezTo>
                <a:cubicBezTo>
                  <a:pt x="3652997" y="883519"/>
                  <a:pt x="3810827" y="1376199"/>
                  <a:pt x="3810827" y="1924156"/>
                </a:cubicBezTo>
                <a:cubicBezTo>
                  <a:pt x="3810827" y="2142775"/>
                  <a:pt x="3749739" y="2318234"/>
                  <a:pt x="3612844" y="2493111"/>
                </a:cubicBezTo>
                <a:cubicBezTo>
                  <a:pt x="3469652" y="2676041"/>
                  <a:pt x="3254495" y="2844528"/>
                  <a:pt x="3026664" y="3022891"/>
                </a:cubicBezTo>
                <a:cubicBezTo>
                  <a:pt x="2984630" y="3055759"/>
                  <a:pt x="2941206" y="3089789"/>
                  <a:pt x="2897783" y="3124233"/>
                </a:cubicBezTo>
                <a:cubicBezTo>
                  <a:pt x="2509094" y="3432490"/>
                  <a:pt x="2225408" y="3634591"/>
                  <a:pt x="1838765" y="3634591"/>
                </a:cubicBezTo>
                <a:cubicBezTo>
                  <a:pt x="1249640" y="3634591"/>
                  <a:pt x="832413" y="3386508"/>
                  <a:pt x="443724" y="2805020"/>
                </a:cubicBezTo>
                <a:cubicBezTo>
                  <a:pt x="392859" y="2728910"/>
                  <a:pt x="343138" y="2659690"/>
                  <a:pt x="295053" y="2592792"/>
                </a:cubicBezTo>
                <a:cubicBezTo>
                  <a:pt x="95761" y="2315411"/>
                  <a:pt x="0" y="2171160"/>
                  <a:pt x="0" y="1924156"/>
                </a:cubicBezTo>
                <a:cubicBezTo>
                  <a:pt x="0" y="1678896"/>
                  <a:pt x="60024" y="1436622"/>
                  <a:pt x="178275" y="1204061"/>
                </a:cubicBezTo>
                <a:cubicBezTo>
                  <a:pt x="293990" y="976561"/>
                  <a:pt x="459425" y="768319"/>
                  <a:pt x="669921" y="585306"/>
                </a:cubicBezTo>
                <a:cubicBezTo>
                  <a:pt x="876818" y="405365"/>
                  <a:pt x="1122558" y="256964"/>
                  <a:pt x="1380730" y="156203"/>
                </a:cubicBezTo>
                <a:cubicBezTo>
                  <a:pt x="1645852" y="52539"/>
                  <a:pt x="1915145" y="0"/>
                  <a:pt x="2180840" y="0"/>
                </a:cubicBezTo>
                <a:close/>
              </a:path>
            </a:pathLst>
          </a:custGeom>
          <a:solidFill>
            <a:srgbClr val="FFFFFF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7" name="Freeform: Shape 36">
            <a:extLst>
              <a:ext uri="{FF2B5EF4-FFF2-40B4-BE49-F238E27FC236}">
                <a16:creationId xmlns:a16="http://schemas.microsoft.com/office/drawing/2014/main" id="{C7163242-6303-46DC-BAC1-2A204F06132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1248359" y="1494850"/>
            <a:ext cx="4231543" cy="3861127"/>
          </a:xfrm>
          <a:custGeom>
            <a:avLst/>
            <a:gdLst>
              <a:gd name="connsiteX0" fmla="*/ 2180840 w 3810827"/>
              <a:gd name="connsiteY0" fmla="*/ 0 h 3634591"/>
              <a:gd name="connsiteX1" fmla="*/ 2866380 w 3810827"/>
              <a:gd name="connsiteY1" fmla="*/ 145165 h 3634591"/>
              <a:gd name="connsiteX2" fmla="*/ 3366366 w 3810827"/>
              <a:gd name="connsiteY2" fmla="*/ 536835 h 3634591"/>
              <a:gd name="connsiteX3" fmla="*/ 3810827 w 3810827"/>
              <a:gd name="connsiteY3" fmla="*/ 1924156 h 3634591"/>
              <a:gd name="connsiteX4" fmla="*/ 3612844 w 3810827"/>
              <a:gd name="connsiteY4" fmla="*/ 2493111 h 3634591"/>
              <a:gd name="connsiteX5" fmla="*/ 3026664 w 3810827"/>
              <a:gd name="connsiteY5" fmla="*/ 3022891 h 3634591"/>
              <a:gd name="connsiteX6" fmla="*/ 2897783 w 3810827"/>
              <a:gd name="connsiteY6" fmla="*/ 3124233 h 3634591"/>
              <a:gd name="connsiteX7" fmla="*/ 1838765 w 3810827"/>
              <a:gd name="connsiteY7" fmla="*/ 3634591 h 3634591"/>
              <a:gd name="connsiteX8" fmla="*/ 443724 w 3810827"/>
              <a:gd name="connsiteY8" fmla="*/ 2805020 h 3634591"/>
              <a:gd name="connsiteX9" fmla="*/ 295053 w 3810827"/>
              <a:gd name="connsiteY9" fmla="*/ 2592792 h 3634591"/>
              <a:gd name="connsiteX10" fmla="*/ 0 w 3810827"/>
              <a:gd name="connsiteY10" fmla="*/ 1924156 h 3634591"/>
              <a:gd name="connsiteX11" fmla="*/ 178275 w 3810827"/>
              <a:gd name="connsiteY11" fmla="*/ 1204061 h 3634591"/>
              <a:gd name="connsiteX12" fmla="*/ 669921 w 3810827"/>
              <a:gd name="connsiteY12" fmla="*/ 585306 h 3634591"/>
              <a:gd name="connsiteX13" fmla="*/ 1380730 w 3810827"/>
              <a:gd name="connsiteY13" fmla="*/ 156203 h 3634591"/>
              <a:gd name="connsiteX14" fmla="*/ 2180840 w 3810827"/>
              <a:gd name="connsiteY14" fmla="*/ 0 h 36345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3810827" h="3634591">
                <a:moveTo>
                  <a:pt x="2180840" y="0"/>
                </a:moveTo>
                <a:cubicBezTo>
                  <a:pt x="2431406" y="0"/>
                  <a:pt x="2662018" y="48886"/>
                  <a:pt x="2866380" y="145165"/>
                </a:cubicBezTo>
                <a:cubicBezTo>
                  <a:pt x="3057903" y="235467"/>
                  <a:pt x="3226119" y="367269"/>
                  <a:pt x="3366366" y="536835"/>
                </a:cubicBezTo>
                <a:cubicBezTo>
                  <a:pt x="3652997" y="883519"/>
                  <a:pt x="3810827" y="1376199"/>
                  <a:pt x="3810827" y="1924156"/>
                </a:cubicBezTo>
                <a:cubicBezTo>
                  <a:pt x="3810827" y="2142775"/>
                  <a:pt x="3749739" y="2318234"/>
                  <a:pt x="3612844" y="2493111"/>
                </a:cubicBezTo>
                <a:cubicBezTo>
                  <a:pt x="3469652" y="2676041"/>
                  <a:pt x="3254495" y="2844528"/>
                  <a:pt x="3026664" y="3022891"/>
                </a:cubicBezTo>
                <a:cubicBezTo>
                  <a:pt x="2984630" y="3055759"/>
                  <a:pt x="2941206" y="3089789"/>
                  <a:pt x="2897783" y="3124233"/>
                </a:cubicBezTo>
                <a:cubicBezTo>
                  <a:pt x="2509094" y="3432490"/>
                  <a:pt x="2225408" y="3634591"/>
                  <a:pt x="1838765" y="3634591"/>
                </a:cubicBezTo>
                <a:cubicBezTo>
                  <a:pt x="1249640" y="3634591"/>
                  <a:pt x="832413" y="3386508"/>
                  <a:pt x="443724" y="2805020"/>
                </a:cubicBezTo>
                <a:cubicBezTo>
                  <a:pt x="392859" y="2728910"/>
                  <a:pt x="343138" y="2659690"/>
                  <a:pt x="295053" y="2592792"/>
                </a:cubicBezTo>
                <a:cubicBezTo>
                  <a:pt x="95761" y="2315411"/>
                  <a:pt x="0" y="2171160"/>
                  <a:pt x="0" y="1924156"/>
                </a:cubicBezTo>
                <a:cubicBezTo>
                  <a:pt x="0" y="1678896"/>
                  <a:pt x="60024" y="1436622"/>
                  <a:pt x="178275" y="1204061"/>
                </a:cubicBezTo>
                <a:cubicBezTo>
                  <a:pt x="293990" y="976561"/>
                  <a:pt x="459425" y="768319"/>
                  <a:pt x="669921" y="585306"/>
                </a:cubicBezTo>
                <a:cubicBezTo>
                  <a:pt x="876818" y="405365"/>
                  <a:pt x="1122558" y="256964"/>
                  <a:pt x="1380730" y="156203"/>
                </a:cubicBezTo>
                <a:cubicBezTo>
                  <a:pt x="1645852" y="52539"/>
                  <a:pt x="1915145" y="0"/>
                  <a:pt x="2180840" y="0"/>
                </a:cubicBezTo>
                <a:close/>
              </a:path>
            </a:pathLst>
          </a:custGeom>
          <a:solidFill>
            <a:schemeClr val="bg1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9" name="Freeform: Shape 38">
            <a:extLst>
              <a:ext uri="{FF2B5EF4-FFF2-40B4-BE49-F238E27FC236}">
                <a16:creationId xmlns:a16="http://schemas.microsoft.com/office/drawing/2014/main" id="{805C4C40-D70E-4C4F-B228-98A0A613260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1300000" flipH="1">
            <a:off x="987227" y="1122045"/>
            <a:ext cx="4908132" cy="4613915"/>
          </a:xfrm>
          <a:custGeom>
            <a:avLst/>
            <a:gdLst>
              <a:gd name="connsiteX0" fmla="*/ 2180840 w 3810827"/>
              <a:gd name="connsiteY0" fmla="*/ 0 h 3634591"/>
              <a:gd name="connsiteX1" fmla="*/ 2866380 w 3810827"/>
              <a:gd name="connsiteY1" fmla="*/ 145165 h 3634591"/>
              <a:gd name="connsiteX2" fmla="*/ 3366366 w 3810827"/>
              <a:gd name="connsiteY2" fmla="*/ 536835 h 3634591"/>
              <a:gd name="connsiteX3" fmla="*/ 3810827 w 3810827"/>
              <a:gd name="connsiteY3" fmla="*/ 1924156 h 3634591"/>
              <a:gd name="connsiteX4" fmla="*/ 3612844 w 3810827"/>
              <a:gd name="connsiteY4" fmla="*/ 2493111 h 3634591"/>
              <a:gd name="connsiteX5" fmla="*/ 3026664 w 3810827"/>
              <a:gd name="connsiteY5" fmla="*/ 3022891 h 3634591"/>
              <a:gd name="connsiteX6" fmla="*/ 2897783 w 3810827"/>
              <a:gd name="connsiteY6" fmla="*/ 3124233 h 3634591"/>
              <a:gd name="connsiteX7" fmla="*/ 1838765 w 3810827"/>
              <a:gd name="connsiteY7" fmla="*/ 3634591 h 3634591"/>
              <a:gd name="connsiteX8" fmla="*/ 443724 w 3810827"/>
              <a:gd name="connsiteY8" fmla="*/ 2805020 h 3634591"/>
              <a:gd name="connsiteX9" fmla="*/ 295053 w 3810827"/>
              <a:gd name="connsiteY9" fmla="*/ 2592792 h 3634591"/>
              <a:gd name="connsiteX10" fmla="*/ 0 w 3810827"/>
              <a:gd name="connsiteY10" fmla="*/ 1924156 h 3634591"/>
              <a:gd name="connsiteX11" fmla="*/ 178275 w 3810827"/>
              <a:gd name="connsiteY11" fmla="*/ 1204061 h 3634591"/>
              <a:gd name="connsiteX12" fmla="*/ 669921 w 3810827"/>
              <a:gd name="connsiteY12" fmla="*/ 585306 h 3634591"/>
              <a:gd name="connsiteX13" fmla="*/ 1380730 w 3810827"/>
              <a:gd name="connsiteY13" fmla="*/ 156203 h 3634591"/>
              <a:gd name="connsiteX14" fmla="*/ 2180840 w 3810827"/>
              <a:gd name="connsiteY14" fmla="*/ 0 h 36345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3810827" h="3634591">
                <a:moveTo>
                  <a:pt x="2180840" y="0"/>
                </a:moveTo>
                <a:cubicBezTo>
                  <a:pt x="2431406" y="0"/>
                  <a:pt x="2662018" y="48886"/>
                  <a:pt x="2866380" y="145165"/>
                </a:cubicBezTo>
                <a:cubicBezTo>
                  <a:pt x="3057903" y="235467"/>
                  <a:pt x="3226119" y="367269"/>
                  <a:pt x="3366366" y="536835"/>
                </a:cubicBezTo>
                <a:cubicBezTo>
                  <a:pt x="3652997" y="883519"/>
                  <a:pt x="3810827" y="1376199"/>
                  <a:pt x="3810827" y="1924156"/>
                </a:cubicBezTo>
                <a:cubicBezTo>
                  <a:pt x="3810827" y="2142775"/>
                  <a:pt x="3749739" y="2318234"/>
                  <a:pt x="3612844" y="2493111"/>
                </a:cubicBezTo>
                <a:cubicBezTo>
                  <a:pt x="3469652" y="2676041"/>
                  <a:pt x="3254495" y="2844528"/>
                  <a:pt x="3026664" y="3022891"/>
                </a:cubicBezTo>
                <a:cubicBezTo>
                  <a:pt x="2984630" y="3055759"/>
                  <a:pt x="2941206" y="3089789"/>
                  <a:pt x="2897783" y="3124233"/>
                </a:cubicBezTo>
                <a:cubicBezTo>
                  <a:pt x="2509094" y="3432490"/>
                  <a:pt x="2225408" y="3634591"/>
                  <a:pt x="1838765" y="3634591"/>
                </a:cubicBezTo>
                <a:cubicBezTo>
                  <a:pt x="1249640" y="3634591"/>
                  <a:pt x="832413" y="3386508"/>
                  <a:pt x="443724" y="2805020"/>
                </a:cubicBezTo>
                <a:cubicBezTo>
                  <a:pt x="392859" y="2728910"/>
                  <a:pt x="343138" y="2659690"/>
                  <a:pt x="295053" y="2592792"/>
                </a:cubicBezTo>
                <a:cubicBezTo>
                  <a:pt x="95761" y="2315411"/>
                  <a:pt x="0" y="2171160"/>
                  <a:pt x="0" y="1924156"/>
                </a:cubicBezTo>
                <a:cubicBezTo>
                  <a:pt x="0" y="1678896"/>
                  <a:pt x="60024" y="1436622"/>
                  <a:pt x="178275" y="1204061"/>
                </a:cubicBezTo>
                <a:cubicBezTo>
                  <a:pt x="293990" y="976561"/>
                  <a:pt x="459425" y="768319"/>
                  <a:pt x="669921" y="585306"/>
                </a:cubicBezTo>
                <a:cubicBezTo>
                  <a:pt x="876818" y="405365"/>
                  <a:pt x="1122558" y="256964"/>
                  <a:pt x="1380730" y="156203"/>
                </a:cubicBezTo>
                <a:cubicBezTo>
                  <a:pt x="1645852" y="52539"/>
                  <a:pt x="1915145" y="0"/>
                  <a:pt x="2180840" y="0"/>
                </a:cubicBezTo>
                <a:close/>
              </a:path>
            </a:pathLst>
          </a:custGeom>
          <a:noFill/>
          <a:ln w="1905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9DB0DA6-C18A-470A-AAED-1740820AFD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36511" y="1872185"/>
            <a:ext cx="3555692" cy="2186393"/>
          </a:xfrm>
        </p:spPr>
        <p:txBody>
          <a:bodyPr vert="horz" lIns="109728" tIns="109728" rIns="109728" bIns="91440" rtlCol="0" anchor="b"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en-US" sz="4000" dirty="0"/>
              <a:t>Bacteria in Yogurt</a:t>
            </a:r>
          </a:p>
        </p:txBody>
      </p:sp>
      <p:sp>
        <p:nvSpPr>
          <p:cNvPr id="41" name="Freeform: Shape 40">
            <a:extLst>
              <a:ext uri="{FF2B5EF4-FFF2-40B4-BE49-F238E27FC236}">
                <a16:creationId xmlns:a16="http://schemas.microsoft.com/office/drawing/2014/main" id="{9DF0CCBF-D7FD-451C-92EB-84C362B690B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710917" y="1264268"/>
            <a:ext cx="4534335" cy="4235395"/>
          </a:xfrm>
          <a:custGeom>
            <a:avLst/>
            <a:gdLst>
              <a:gd name="connsiteX0" fmla="*/ 2180840 w 3810827"/>
              <a:gd name="connsiteY0" fmla="*/ 0 h 3634591"/>
              <a:gd name="connsiteX1" fmla="*/ 2866380 w 3810827"/>
              <a:gd name="connsiteY1" fmla="*/ 145165 h 3634591"/>
              <a:gd name="connsiteX2" fmla="*/ 3366366 w 3810827"/>
              <a:gd name="connsiteY2" fmla="*/ 536835 h 3634591"/>
              <a:gd name="connsiteX3" fmla="*/ 3810827 w 3810827"/>
              <a:gd name="connsiteY3" fmla="*/ 1924156 h 3634591"/>
              <a:gd name="connsiteX4" fmla="*/ 3612844 w 3810827"/>
              <a:gd name="connsiteY4" fmla="*/ 2493111 h 3634591"/>
              <a:gd name="connsiteX5" fmla="*/ 3026664 w 3810827"/>
              <a:gd name="connsiteY5" fmla="*/ 3022891 h 3634591"/>
              <a:gd name="connsiteX6" fmla="*/ 2897783 w 3810827"/>
              <a:gd name="connsiteY6" fmla="*/ 3124233 h 3634591"/>
              <a:gd name="connsiteX7" fmla="*/ 1838765 w 3810827"/>
              <a:gd name="connsiteY7" fmla="*/ 3634591 h 3634591"/>
              <a:gd name="connsiteX8" fmla="*/ 443724 w 3810827"/>
              <a:gd name="connsiteY8" fmla="*/ 2805020 h 3634591"/>
              <a:gd name="connsiteX9" fmla="*/ 295053 w 3810827"/>
              <a:gd name="connsiteY9" fmla="*/ 2592792 h 3634591"/>
              <a:gd name="connsiteX10" fmla="*/ 0 w 3810827"/>
              <a:gd name="connsiteY10" fmla="*/ 1924156 h 3634591"/>
              <a:gd name="connsiteX11" fmla="*/ 178275 w 3810827"/>
              <a:gd name="connsiteY11" fmla="*/ 1204061 h 3634591"/>
              <a:gd name="connsiteX12" fmla="*/ 669921 w 3810827"/>
              <a:gd name="connsiteY12" fmla="*/ 585306 h 3634591"/>
              <a:gd name="connsiteX13" fmla="*/ 1380730 w 3810827"/>
              <a:gd name="connsiteY13" fmla="*/ 156203 h 3634591"/>
              <a:gd name="connsiteX14" fmla="*/ 2180840 w 3810827"/>
              <a:gd name="connsiteY14" fmla="*/ 0 h 36345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3810827" h="3634591">
                <a:moveTo>
                  <a:pt x="2180840" y="0"/>
                </a:moveTo>
                <a:cubicBezTo>
                  <a:pt x="2431406" y="0"/>
                  <a:pt x="2662018" y="48886"/>
                  <a:pt x="2866380" y="145165"/>
                </a:cubicBezTo>
                <a:cubicBezTo>
                  <a:pt x="3057903" y="235467"/>
                  <a:pt x="3226119" y="367269"/>
                  <a:pt x="3366366" y="536835"/>
                </a:cubicBezTo>
                <a:cubicBezTo>
                  <a:pt x="3652997" y="883519"/>
                  <a:pt x="3810827" y="1376199"/>
                  <a:pt x="3810827" y="1924156"/>
                </a:cubicBezTo>
                <a:cubicBezTo>
                  <a:pt x="3810827" y="2142775"/>
                  <a:pt x="3749739" y="2318234"/>
                  <a:pt x="3612844" y="2493111"/>
                </a:cubicBezTo>
                <a:cubicBezTo>
                  <a:pt x="3469652" y="2676041"/>
                  <a:pt x="3254495" y="2844528"/>
                  <a:pt x="3026664" y="3022891"/>
                </a:cubicBezTo>
                <a:cubicBezTo>
                  <a:pt x="2984630" y="3055759"/>
                  <a:pt x="2941206" y="3089789"/>
                  <a:pt x="2897783" y="3124233"/>
                </a:cubicBezTo>
                <a:cubicBezTo>
                  <a:pt x="2509094" y="3432490"/>
                  <a:pt x="2225408" y="3634591"/>
                  <a:pt x="1838765" y="3634591"/>
                </a:cubicBezTo>
                <a:cubicBezTo>
                  <a:pt x="1249640" y="3634591"/>
                  <a:pt x="832413" y="3386508"/>
                  <a:pt x="443724" y="2805020"/>
                </a:cubicBezTo>
                <a:cubicBezTo>
                  <a:pt x="392859" y="2728910"/>
                  <a:pt x="343138" y="2659690"/>
                  <a:pt x="295053" y="2592792"/>
                </a:cubicBezTo>
                <a:cubicBezTo>
                  <a:pt x="95761" y="2315411"/>
                  <a:pt x="0" y="2171160"/>
                  <a:pt x="0" y="1924156"/>
                </a:cubicBezTo>
                <a:cubicBezTo>
                  <a:pt x="0" y="1678896"/>
                  <a:pt x="60024" y="1436622"/>
                  <a:pt x="178275" y="1204061"/>
                </a:cubicBezTo>
                <a:cubicBezTo>
                  <a:pt x="293990" y="976561"/>
                  <a:pt x="459425" y="768319"/>
                  <a:pt x="669921" y="585306"/>
                </a:cubicBezTo>
                <a:cubicBezTo>
                  <a:pt x="876818" y="405365"/>
                  <a:pt x="1122558" y="256964"/>
                  <a:pt x="1380730" y="156203"/>
                </a:cubicBezTo>
                <a:cubicBezTo>
                  <a:pt x="1645852" y="52539"/>
                  <a:pt x="1915145" y="0"/>
                  <a:pt x="2180840" y="0"/>
                </a:cubicBezTo>
                <a:close/>
              </a:path>
            </a:pathLst>
          </a:custGeom>
          <a:solidFill>
            <a:srgbClr val="FFFFFF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3686FF16-BF42-4618-85F1-63C3D806837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5751" b="5751"/>
          <a:stretch/>
        </p:blipFill>
        <p:spPr>
          <a:xfrm>
            <a:off x="6882285" y="1494853"/>
            <a:ext cx="4117587" cy="3723067"/>
          </a:xfrm>
          <a:custGeom>
            <a:avLst/>
            <a:gdLst/>
            <a:ahLst/>
            <a:cxnLst/>
            <a:rect l="l" t="t" r="r" b="b"/>
            <a:pathLst>
              <a:path w="3952684" h="3588642">
                <a:moveTo>
                  <a:pt x="2262021" y="0"/>
                </a:moveTo>
                <a:cubicBezTo>
                  <a:pt x="2521915" y="0"/>
                  <a:pt x="2761111" y="48268"/>
                  <a:pt x="2973080" y="143330"/>
                </a:cubicBezTo>
                <a:cubicBezTo>
                  <a:pt x="3171733" y="232491"/>
                  <a:pt x="3346211" y="362626"/>
                  <a:pt x="3491678" y="530048"/>
                </a:cubicBezTo>
                <a:cubicBezTo>
                  <a:pt x="3788979" y="872350"/>
                  <a:pt x="3952684" y="1358801"/>
                  <a:pt x="3952684" y="1899831"/>
                </a:cubicBezTo>
                <a:cubicBezTo>
                  <a:pt x="3952684" y="2115686"/>
                  <a:pt x="3889322" y="2288927"/>
                  <a:pt x="3747331" y="2461593"/>
                </a:cubicBezTo>
                <a:cubicBezTo>
                  <a:pt x="3598809" y="2642210"/>
                  <a:pt x="3375643" y="2808567"/>
                  <a:pt x="3139331" y="2984675"/>
                </a:cubicBezTo>
                <a:cubicBezTo>
                  <a:pt x="3095732" y="3017128"/>
                  <a:pt x="3050692" y="3050728"/>
                  <a:pt x="3005652" y="3084736"/>
                </a:cubicBezTo>
                <a:cubicBezTo>
                  <a:pt x="2602495" y="3389096"/>
                  <a:pt x="2308249" y="3588642"/>
                  <a:pt x="1907213" y="3588642"/>
                </a:cubicBezTo>
                <a:cubicBezTo>
                  <a:pt x="1296158" y="3588642"/>
                  <a:pt x="863400" y="3343695"/>
                  <a:pt x="460242" y="2769559"/>
                </a:cubicBezTo>
                <a:cubicBezTo>
                  <a:pt x="407483" y="2694411"/>
                  <a:pt x="355911" y="2626066"/>
                  <a:pt x="306036" y="2560014"/>
                </a:cubicBezTo>
                <a:cubicBezTo>
                  <a:pt x="99326" y="2286139"/>
                  <a:pt x="0" y="2143712"/>
                  <a:pt x="0" y="1899831"/>
                </a:cubicBezTo>
                <a:cubicBezTo>
                  <a:pt x="0" y="1657671"/>
                  <a:pt x="62259" y="1418460"/>
                  <a:pt x="184911" y="1188839"/>
                </a:cubicBezTo>
                <a:cubicBezTo>
                  <a:pt x="304934" y="964216"/>
                  <a:pt x="476527" y="758606"/>
                  <a:pt x="694859" y="577907"/>
                </a:cubicBezTo>
                <a:cubicBezTo>
                  <a:pt x="909458" y="400240"/>
                  <a:pt x="1164345" y="253716"/>
                  <a:pt x="1432127" y="154228"/>
                </a:cubicBezTo>
                <a:cubicBezTo>
                  <a:pt x="1707119" y="51875"/>
                  <a:pt x="1986436" y="0"/>
                  <a:pt x="2262021" y="0"/>
                </a:cubicBezTo>
                <a:close/>
              </a:path>
            </a:pathLst>
          </a:custGeom>
        </p:spPr>
      </p:pic>
      <p:sp>
        <p:nvSpPr>
          <p:cNvPr id="43" name="Freeform: Shape 42">
            <a:extLst>
              <a:ext uri="{FF2B5EF4-FFF2-40B4-BE49-F238E27FC236}">
                <a16:creationId xmlns:a16="http://schemas.microsoft.com/office/drawing/2014/main" id="{2B1B8EEB-4E8B-43EC-AB8F-F7E2CD96822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300000">
            <a:off x="6516303" y="1122053"/>
            <a:ext cx="4908132" cy="4613915"/>
          </a:xfrm>
          <a:custGeom>
            <a:avLst/>
            <a:gdLst>
              <a:gd name="connsiteX0" fmla="*/ 2180840 w 3810827"/>
              <a:gd name="connsiteY0" fmla="*/ 0 h 3634591"/>
              <a:gd name="connsiteX1" fmla="*/ 2866380 w 3810827"/>
              <a:gd name="connsiteY1" fmla="*/ 145165 h 3634591"/>
              <a:gd name="connsiteX2" fmla="*/ 3366366 w 3810827"/>
              <a:gd name="connsiteY2" fmla="*/ 536835 h 3634591"/>
              <a:gd name="connsiteX3" fmla="*/ 3810827 w 3810827"/>
              <a:gd name="connsiteY3" fmla="*/ 1924156 h 3634591"/>
              <a:gd name="connsiteX4" fmla="*/ 3612844 w 3810827"/>
              <a:gd name="connsiteY4" fmla="*/ 2493111 h 3634591"/>
              <a:gd name="connsiteX5" fmla="*/ 3026664 w 3810827"/>
              <a:gd name="connsiteY5" fmla="*/ 3022891 h 3634591"/>
              <a:gd name="connsiteX6" fmla="*/ 2897783 w 3810827"/>
              <a:gd name="connsiteY6" fmla="*/ 3124233 h 3634591"/>
              <a:gd name="connsiteX7" fmla="*/ 1838765 w 3810827"/>
              <a:gd name="connsiteY7" fmla="*/ 3634591 h 3634591"/>
              <a:gd name="connsiteX8" fmla="*/ 443724 w 3810827"/>
              <a:gd name="connsiteY8" fmla="*/ 2805020 h 3634591"/>
              <a:gd name="connsiteX9" fmla="*/ 295053 w 3810827"/>
              <a:gd name="connsiteY9" fmla="*/ 2592792 h 3634591"/>
              <a:gd name="connsiteX10" fmla="*/ 0 w 3810827"/>
              <a:gd name="connsiteY10" fmla="*/ 1924156 h 3634591"/>
              <a:gd name="connsiteX11" fmla="*/ 178275 w 3810827"/>
              <a:gd name="connsiteY11" fmla="*/ 1204061 h 3634591"/>
              <a:gd name="connsiteX12" fmla="*/ 669921 w 3810827"/>
              <a:gd name="connsiteY12" fmla="*/ 585306 h 3634591"/>
              <a:gd name="connsiteX13" fmla="*/ 1380730 w 3810827"/>
              <a:gd name="connsiteY13" fmla="*/ 156203 h 3634591"/>
              <a:gd name="connsiteX14" fmla="*/ 2180840 w 3810827"/>
              <a:gd name="connsiteY14" fmla="*/ 0 h 36345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3810827" h="3634591">
                <a:moveTo>
                  <a:pt x="2180840" y="0"/>
                </a:moveTo>
                <a:cubicBezTo>
                  <a:pt x="2431406" y="0"/>
                  <a:pt x="2662018" y="48886"/>
                  <a:pt x="2866380" y="145165"/>
                </a:cubicBezTo>
                <a:cubicBezTo>
                  <a:pt x="3057903" y="235467"/>
                  <a:pt x="3226119" y="367269"/>
                  <a:pt x="3366366" y="536835"/>
                </a:cubicBezTo>
                <a:cubicBezTo>
                  <a:pt x="3652997" y="883519"/>
                  <a:pt x="3810827" y="1376199"/>
                  <a:pt x="3810827" y="1924156"/>
                </a:cubicBezTo>
                <a:cubicBezTo>
                  <a:pt x="3810827" y="2142775"/>
                  <a:pt x="3749739" y="2318234"/>
                  <a:pt x="3612844" y="2493111"/>
                </a:cubicBezTo>
                <a:cubicBezTo>
                  <a:pt x="3469652" y="2676041"/>
                  <a:pt x="3254495" y="2844528"/>
                  <a:pt x="3026664" y="3022891"/>
                </a:cubicBezTo>
                <a:cubicBezTo>
                  <a:pt x="2984630" y="3055759"/>
                  <a:pt x="2941206" y="3089789"/>
                  <a:pt x="2897783" y="3124233"/>
                </a:cubicBezTo>
                <a:cubicBezTo>
                  <a:pt x="2509094" y="3432490"/>
                  <a:pt x="2225408" y="3634591"/>
                  <a:pt x="1838765" y="3634591"/>
                </a:cubicBezTo>
                <a:cubicBezTo>
                  <a:pt x="1249640" y="3634591"/>
                  <a:pt x="832413" y="3386508"/>
                  <a:pt x="443724" y="2805020"/>
                </a:cubicBezTo>
                <a:cubicBezTo>
                  <a:pt x="392859" y="2728910"/>
                  <a:pt x="343138" y="2659690"/>
                  <a:pt x="295053" y="2592792"/>
                </a:cubicBezTo>
                <a:cubicBezTo>
                  <a:pt x="95761" y="2315411"/>
                  <a:pt x="0" y="2171160"/>
                  <a:pt x="0" y="1924156"/>
                </a:cubicBezTo>
                <a:cubicBezTo>
                  <a:pt x="0" y="1678896"/>
                  <a:pt x="60024" y="1436622"/>
                  <a:pt x="178275" y="1204061"/>
                </a:cubicBezTo>
                <a:cubicBezTo>
                  <a:pt x="293990" y="976561"/>
                  <a:pt x="459425" y="768319"/>
                  <a:pt x="669921" y="585306"/>
                </a:cubicBezTo>
                <a:cubicBezTo>
                  <a:pt x="876818" y="405365"/>
                  <a:pt x="1122558" y="256964"/>
                  <a:pt x="1380730" y="156203"/>
                </a:cubicBezTo>
                <a:cubicBezTo>
                  <a:pt x="1645852" y="52539"/>
                  <a:pt x="1915145" y="0"/>
                  <a:pt x="2180840" y="0"/>
                </a:cubicBezTo>
                <a:close/>
              </a:path>
            </a:pathLst>
          </a:custGeom>
          <a:noFill/>
          <a:ln w="1905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BA96584-43AD-4AB4-8280-8AA3186136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853928" y="6170491"/>
            <a:ext cx="1188720" cy="457200"/>
          </a:xfrm>
        </p:spPr>
        <p:txBody>
          <a:bodyPr vert="horz" lIns="109728" tIns="109728" rIns="109728" bIns="91440" rtlCol="0" anchor="b">
            <a:normAutofit/>
          </a:bodyPr>
          <a:lstStyle/>
          <a:p>
            <a:pPr algn="l">
              <a:spcAft>
                <a:spcPts val="600"/>
              </a:spcAft>
            </a:pPr>
            <a:fld id="{FAEF9944-A4F6-4C59-AEBD-678D6480B8EA}" type="slidenum">
              <a:rPr lang="en-US">
                <a:solidFill>
                  <a:srgbClr val="FFFFFF"/>
                </a:solidFill>
              </a:rPr>
              <a:pPr algn="l">
                <a:spcAft>
                  <a:spcPts val="600"/>
                </a:spcAft>
              </a:pPr>
              <a:t>20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26061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9B0F7D69-D93C-4C38-A23D-76E000D691C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3496422" cy="6858000"/>
          </a:xfrm>
          <a:custGeom>
            <a:avLst/>
            <a:gdLst/>
            <a:ahLst/>
            <a:cxnLst/>
            <a:rect l="l" t="t" r="r" b="b"/>
            <a:pathLst>
              <a:path w="3496422" h="6858000">
                <a:moveTo>
                  <a:pt x="0" y="0"/>
                </a:moveTo>
                <a:lnTo>
                  <a:pt x="1873399" y="0"/>
                </a:lnTo>
                <a:lnTo>
                  <a:pt x="1895523" y="14997"/>
                </a:lnTo>
                <a:cubicBezTo>
                  <a:pt x="2922686" y="754641"/>
                  <a:pt x="3496422" y="2093192"/>
                  <a:pt x="3496422" y="3621656"/>
                </a:cubicBezTo>
                <a:cubicBezTo>
                  <a:pt x="3496422" y="4969131"/>
                  <a:pt x="2567697" y="5602839"/>
                  <a:pt x="1622072" y="6374814"/>
                </a:cubicBezTo>
                <a:cubicBezTo>
                  <a:pt x="1449869" y="6515397"/>
                  <a:pt x="1279242" y="6653108"/>
                  <a:pt x="1105424" y="6780599"/>
                </a:cubicBezTo>
                <a:lnTo>
                  <a:pt x="993668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FFFFFF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8CD419D4-EA9D-42D9-BF62-B07F0B7B672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375409" y="0"/>
            <a:ext cx="2529723" cy="6858000"/>
          </a:xfrm>
          <a:custGeom>
            <a:avLst/>
            <a:gdLst/>
            <a:ahLst/>
            <a:cxnLst/>
            <a:rect l="l" t="t" r="r" b="b"/>
            <a:pathLst>
              <a:path w="2529723" h="6858000">
                <a:moveTo>
                  <a:pt x="1258269" y="0"/>
                </a:moveTo>
                <a:lnTo>
                  <a:pt x="1275627" y="0"/>
                </a:lnTo>
                <a:lnTo>
                  <a:pt x="1302560" y="24338"/>
                </a:lnTo>
                <a:cubicBezTo>
                  <a:pt x="2156831" y="855667"/>
                  <a:pt x="2590622" y="2191755"/>
                  <a:pt x="2522825" y="3678515"/>
                </a:cubicBezTo>
                <a:cubicBezTo>
                  <a:pt x="2459072" y="5076606"/>
                  <a:pt x="1519830" y="5692656"/>
                  <a:pt x="557500" y="6451411"/>
                </a:cubicBezTo>
                <a:cubicBezTo>
                  <a:pt x="382255" y="6589587"/>
                  <a:pt x="208689" y="6724853"/>
                  <a:pt x="32482" y="6849373"/>
                </a:cubicBezTo>
                <a:lnTo>
                  <a:pt x="19531" y="6858000"/>
                </a:lnTo>
                <a:lnTo>
                  <a:pt x="0" y="6858000"/>
                </a:lnTo>
                <a:lnTo>
                  <a:pt x="14202" y="6848540"/>
                </a:lnTo>
                <a:cubicBezTo>
                  <a:pt x="190409" y="6724020"/>
                  <a:pt x="363976" y="6588754"/>
                  <a:pt x="539221" y="6450578"/>
                </a:cubicBezTo>
                <a:cubicBezTo>
                  <a:pt x="1501550" y="5691822"/>
                  <a:pt x="2440792" y="5075773"/>
                  <a:pt x="2504546" y="3677682"/>
                </a:cubicBezTo>
                <a:cubicBezTo>
                  <a:pt x="2572343" y="2190921"/>
                  <a:pt x="2138551" y="854834"/>
                  <a:pt x="1284280" y="2350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defTabSz="457155">
              <a:defRPr/>
            </a:pPr>
            <a:endParaRPr lang="en-US">
              <a:solidFill>
                <a:prstClr val="white"/>
              </a:solidFill>
              <a:latin typeface="Meiryo"/>
            </a:endParaRPr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1C6FEC9B-9608-4181-A9E5-A1B80E72021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55401" y="0"/>
            <a:ext cx="2536435" cy="6858000"/>
          </a:xfrm>
          <a:custGeom>
            <a:avLst/>
            <a:gdLst/>
            <a:ahLst/>
            <a:cxnLst/>
            <a:rect l="l" t="t" r="r" b="b"/>
            <a:pathLst>
              <a:path w="2536434" h="6858000">
                <a:moveTo>
                  <a:pt x="879731" y="0"/>
                </a:moveTo>
                <a:lnTo>
                  <a:pt x="913411" y="0"/>
                </a:lnTo>
                <a:lnTo>
                  <a:pt x="935535" y="14997"/>
                </a:lnTo>
                <a:cubicBezTo>
                  <a:pt x="1962698" y="754641"/>
                  <a:pt x="2536434" y="2093192"/>
                  <a:pt x="2536434" y="3621656"/>
                </a:cubicBezTo>
                <a:cubicBezTo>
                  <a:pt x="2536434" y="4969131"/>
                  <a:pt x="1607709" y="5602839"/>
                  <a:pt x="662084" y="6374814"/>
                </a:cubicBezTo>
                <a:cubicBezTo>
                  <a:pt x="489881" y="6515397"/>
                  <a:pt x="319254" y="6653108"/>
                  <a:pt x="145436" y="6780599"/>
                </a:cubicBezTo>
                <a:lnTo>
                  <a:pt x="33680" y="6858000"/>
                </a:lnTo>
                <a:lnTo>
                  <a:pt x="0" y="6858000"/>
                </a:lnTo>
                <a:lnTo>
                  <a:pt x="111756" y="6780599"/>
                </a:lnTo>
                <a:cubicBezTo>
                  <a:pt x="285574" y="6653108"/>
                  <a:pt x="456201" y="6515397"/>
                  <a:pt x="628404" y="6374814"/>
                </a:cubicBezTo>
                <a:cubicBezTo>
                  <a:pt x="1574029" y="5602839"/>
                  <a:pt x="2502754" y="4969131"/>
                  <a:pt x="2502754" y="3621656"/>
                </a:cubicBezTo>
                <a:cubicBezTo>
                  <a:pt x="2502754" y="2093192"/>
                  <a:pt x="1929018" y="754641"/>
                  <a:pt x="901855" y="1499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>
              <a:defRPr/>
            </a:pPr>
            <a:endParaRPr lang="en-US">
              <a:solidFill>
                <a:prstClr val="white"/>
              </a:solidFill>
              <a:latin typeface="Meiryo"/>
            </a:endParaRPr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AB1564ED-F26F-451D-97D6-A6EC3E83FD5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24166" y="0"/>
            <a:ext cx="2261351" cy="6858000"/>
          </a:xfrm>
          <a:custGeom>
            <a:avLst/>
            <a:gdLst/>
            <a:ahLst/>
            <a:cxnLst/>
            <a:rect l="l" t="t" r="r" b="b"/>
            <a:pathLst>
              <a:path w="2521425" h="6858000">
                <a:moveTo>
                  <a:pt x="879731" y="0"/>
                </a:moveTo>
                <a:lnTo>
                  <a:pt x="898402" y="0"/>
                </a:lnTo>
                <a:lnTo>
                  <a:pt x="920526" y="14997"/>
                </a:lnTo>
                <a:cubicBezTo>
                  <a:pt x="1947689" y="754641"/>
                  <a:pt x="2521425" y="2093192"/>
                  <a:pt x="2521425" y="3621656"/>
                </a:cubicBezTo>
                <a:cubicBezTo>
                  <a:pt x="2521425" y="4969131"/>
                  <a:pt x="1592700" y="5602839"/>
                  <a:pt x="647075" y="6374814"/>
                </a:cubicBezTo>
                <a:cubicBezTo>
                  <a:pt x="474872" y="6515397"/>
                  <a:pt x="304245" y="6653108"/>
                  <a:pt x="130427" y="6780599"/>
                </a:cubicBezTo>
                <a:lnTo>
                  <a:pt x="18671" y="6858000"/>
                </a:lnTo>
                <a:lnTo>
                  <a:pt x="0" y="6858000"/>
                </a:lnTo>
                <a:lnTo>
                  <a:pt x="111756" y="6780599"/>
                </a:lnTo>
                <a:cubicBezTo>
                  <a:pt x="285574" y="6653108"/>
                  <a:pt x="456201" y="6515397"/>
                  <a:pt x="628404" y="6374814"/>
                </a:cubicBezTo>
                <a:cubicBezTo>
                  <a:pt x="1574029" y="5602839"/>
                  <a:pt x="2502754" y="4969131"/>
                  <a:pt x="2502754" y="3621656"/>
                </a:cubicBezTo>
                <a:cubicBezTo>
                  <a:pt x="2502754" y="2093192"/>
                  <a:pt x="1929018" y="754641"/>
                  <a:pt x="901855" y="14997"/>
                </a:cubicBezTo>
                <a:close/>
              </a:path>
            </a:pathLst>
          </a:cu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>
              <a:defRPr/>
            </a:pPr>
            <a:endParaRPr lang="en-US">
              <a:solidFill>
                <a:prstClr val="white"/>
              </a:solidFill>
              <a:latin typeface="Meiryo"/>
            </a:endParaRPr>
          </a:p>
        </p:txBody>
      </p: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0CA184B6-3482-4F43-87F0-BC765DCFD8A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3496422" cy="6858000"/>
          </a:xfrm>
          <a:custGeom>
            <a:avLst/>
            <a:gdLst/>
            <a:ahLst/>
            <a:cxnLst/>
            <a:rect l="l" t="t" r="r" b="b"/>
            <a:pathLst>
              <a:path w="3496422" h="6858000">
                <a:moveTo>
                  <a:pt x="0" y="0"/>
                </a:moveTo>
                <a:lnTo>
                  <a:pt x="1873399" y="0"/>
                </a:lnTo>
                <a:lnTo>
                  <a:pt x="1895523" y="14997"/>
                </a:lnTo>
                <a:cubicBezTo>
                  <a:pt x="2922686" y="754641"/>
                  <a:pt x="3496422" y="2093192"/>
                  <a:pt x="3496422" y="3621656"/>
                </a:cubicBezTo>
                <a:cubicBezTo>
                  <a:pt x="3496422" y="4969131"/>
                  <a:pt x="2567697" y="5602839"/>
                  <a:pt x="1622072" y="6374814"/>
                </a:cubicBezTo>
                <a:cubicBezTo>
                  <a:pt x="1449869" y="6515397"/>
                  <a:pt x="1279242" y="6653108"/>
                  <a:pt x="1105424" y="6780599"/>
                </a:cubicBezTo>
                <a:lnTo>
                  <a:pt x="993668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FFFFFF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6C869923-8380-4244-9548-802C330638A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375409" y="0"/>
            <a:ext cx="2529723" cy="6858000"/>
          </a:xfrm>
          <a:custGeom>
            <a:avLst/>
            <a:gdLst/>
            <a:ahLst/>
            <a:cxnLst/>
            <a:rect l="l" t="t" r="r" b="b"/>
            <a:pathLst>
              <a:path w="2529723" h="6858000">
                <a:moveTo>
                  <a:pt x="1258269" y="0"/>
                </a:moveTo>
                <a:lnTo>
                  <a:pt x="1275627" y="0"/>
                </a:lnTo>
                <a:lnTo>
                  <a:pt x="1302560" y="24338"/>
                </a:lnTo>
                <a:cubicBezTo>
                  <a:pt x="2156831" y="855667"/>
                  <a:pt x="2590622" y="2191755"/>
                  <a:pt x="2522825" y="3678515"/>
                </a:cubicBezTo>
                <a:cubicBezTo>
                  <a:pt x="2459072" y="5076606"/>
                  <a:pt x="1519830" y="5692656"/>
                  <a:pt x="557500" y="6451411"/>
                </a:cubicBezTo>
                <a:cubicBezTo>
                  <a:pt x="382255" y="6589587"/>
                  <a:pt x="208689" y="6724853"/>
                  <a:pt x="32482" y="6849373"/>
                </a:cubicBezTo>
                <a:lnTo>
                  <a:pt x="19531" y="6858000"/>
                </a:lnTo>
                <a:lnTo>
                  <a:pt x="0" y="6858000"/>
                </a:lnTo>
                <a:lnTo>
                  <a:pt x="14202" y="6848540"/>
                </a:lnTo>
                <a:cubicBezTo>
                  <a:pt x="190409" y="6724020"/>
                  <a:pt x="363976" y="6588754"/>
                  <a:pt x="539221" y="6450578"/>
                </a:cubicBezTo>
                <a:cubicBezTo>
                  <a:pt x="1501550" y="5691822"/>
                  <a:pt x="2440792" y="5075773"/>
                  <a:pt x="2504546" y="3677682"/>
                </a:cubicBezTo>
                <a:cubicBezTo>
                  <a:pt x="2572343" y="2190921"/>
                  <a:pt x="2138551" y="854834"/>
                  <a:pt x="1284280" y="2350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defTabSz="457155">
              <a:defRPr/>
            </a:pPr>
            <a:endParaRPr lang="en-US">
              <a:solidFill>
                <a:prstClr val="white"/>
              </a:solidFill>
              <a:latin typeface="Meiryo"/>
            </a:endParaRPr>
          </a:p>
        </p:txBody>
      </p:sp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C06255F2-BC67-4DDE-B34E-AC4BA21838C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55401" y="0"/>
            <a:ext cx="2536435" cy="6858000"/>
          </a:xfrm>
          <a:custGeom>
            <a:avLst/>
            <a:gdLst/>
            <a:ahLst/>
            <a:cxnLst/>
            <a:rect l="l" t="t" r="r" b="b"/>
            <a:pathLst>
              <a:path w="2536434" h="6858000">
                <a:moveTo>
                  <a:pt x="879731" y="0"/>
                </a:moveTo>
                <a:lnTo>
                  <a:pt x="913411" y="0"/>
                </a:lnTo>
                <a:lnTo>
                  <a:pt x="935535" y="14997"/>
                </a:lnTo>
                <a:cubicBezTo>
                  <a:pt x="1962698" y="754641"/>
                  <a:pt x="2536434" y="2093192"/>
                  <a:pt x="2536434" y="3621656"/>
                </a:cubicBezTo>
                <a:cubicBezTo>
                  <a:pt x="2536434" y="4969131"/>
                  <a:pt x="1607709" y="5602839"/>
                  <a:pt x="662084" y="6374814"/>
                </a:cubicBezTo>
                <a:cubicBezTo>
                  <a:pt x="489881" y="6515397"/>
                  <a:pt x="319254" y="6653108"/>
                  <a:pt x="145436" y="6780599"/>
                </a:cubicBezTo>
                <a:lnTo>
                  <a:pt x="33680" y="6858000"/>
                </a:lnTo>
                <a:lnTo>
                  <a:pt x="0" y="6858000"/>
                </a:lnTo>
                <a:lnTo>
                  <a:pt x="111756" y="6780599"/>
                </a:lnTo>
                <a:cubicBezTo>
                  <a:pt x="285574" y="6653108"/>
                  <a:pt x="456201" y="6515397"/>
                  <a:pt x="628404" y="6374814"/>
                </a:cubicBezTo>
                <a:cubicBezTo>
                  <a:pt x="1574029" y="5602839"/>
                  <a:pt x="2502754" y="4969131"/>
                  <a:pt x="2502754" y="3621656"/>
                </a:cubicBezTo>
                <a:cubicBezTo>
                  <a:pt x="2502754" y="2093192"/>
                  <a:pt x="1929018" y="754641"/>
                  <a:pt x="901855" y="1499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>
              <a:defRPr/>
            </a:pPr>
            <a:endParaRPr lang="en-US">
              <a:solidFill>
                <a:prstClr val="white"/>
              </a:solidFill>
              <a:latin typeface="Meiryo"/>
            </a:endParaRPr>
          </a:p>
        </p:txBody>
      </p:sp>
      <p:sp>
        <p:nvSpPr>
          <p:cNvPr id="26" name="Freeform: Shape 25">
            <a:extLst>
              <a:ext uri="{FF2B5EF4-FFF2-40B4-BE49-F238E27FC236}">
                <a16:creationId xmlns:a16="http://schemas.microsoft.com/office/drawing/2014/main" id="{55169443-FCCD-4C0A-8C69-18CD3FA0968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24166" y="0"/>
            <a:ext cx="2261351" cy="6858000"/>
          </a:xfrm>
          <a:custGeom>
            <a:avLst/>
            <a:gdLst/>
            <a:ahLst/>
            <a:cxnLst/>
            <a:rect l="l" t="t" r="r" b="b"/>
            <a:pathLst>
              <a:path w="2521425" h="6858000">
                <a:moveTo>
                  <a:pt x="879731" y="0"/>
                </a:moveTo>
                <a:lnTo>
                  <a:pt x="898402" y="0"/>
                </a:lnTo>
                <a:lnTo>
                  <a:pt x="920526" y="14997"/>
                </a:lnTo>
                <a:cubicBezTo>
                  <a:pt x="1947689" y="754641"/>
                  <a:pt x="2521425" y="2093192"/>
                  <a:pt x="2521425" y="3621656"/>
                </a:cubicBezTo>
                <a:cubicBezTo>
                  <a:pt x="2521425" y="4969131"/>
                  <a:pt x="1592700" y="5602839"/>
                  <a:pt x="647075" y="6374814"/>
                </a:cubicBezTo>
                <a:cubicBezTo>
                  <a:pt x="474872" y="6515397"/>
                  <a:pt x="304245" y="6653108"/>
                  <a:pt x="130427" y="6780599"/>
                </a:cubicBezTo>
                <a:lnTo>
                  <a:pt x="18671" y="6858000"/>
                </a:lnTo>
                <a:lnTo>
                  <a:pt x="0" y="6858000"/>
                </a:lnTo>
                <a:lnTo>
                  <a:pt x="111756" y="6780599"/>
                </a:lnTo>
                <a:cubicBezTo>
                  <a:pt x="285574" y="6653108"/>
                  <a:pt x="456201" y="6515397"/>
                  <a:pt x="628404" y="6374814"/>
                </a:cubicBezTo>
                <a:cubicBezTo>
                  <a:pt x="1574029" y="5602839"/>
                  <a:pt x="2502754" y="4969131"/>
                  <a:pt x="2502754" y="3621656"/>
                </a:cubicBezTo>
                <a:cubicBezTo>
                  <a:pt x="2502754" y="2093192"/>
                  <a:pt x="1929018" y="754641"/>
                  <a:pt x="901855" y="14997"/>
                </a:cubicBezTo>
                <a:close/>
              </a:path>
            </a:pathLst>
          </a:cu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>
              <a:defRPr/>
            </a:pPr>
            <a:endParaRPr lang="en-US">
              <a:solidFill>
                <a:prstClr val="white"/>
              </a:solidFill>
              <a:latin typeface="Meiryo"/>
            </a:endParaRPr>
          </a:p>
        </p:txBody>
      </p:sp>
      <p:sp useBgFill="1">
        <p:nvSpPr>
          <p:cNvPr id="28" name="Rectangle 27">
            <a:extLst>
              <a:ext uri="{FF2B5EF4-FFF2-40B4-BE49-F238E27FC236}">
                <a16:creationId xmlns:a16="http://schemas.microsoft.com/office/drawing/2014/main" id="{E217F32C-75AA-4B97-ADFB-5E2C3C7ECBC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 descr="A group of cheeses&#10;&#10;Description automatically generated with low confidence">
            <a:extLst>
              <a:ext uri="{FF2B5EF4-FFF2-40B4-BE49-F238E27FC236}">
                <a16:creationId xmlns:a16="http://schemas.microsoft.com/office/drawing/2014/main" id="{AF8B0AF6-4373-49F0-BF18-C23B1E68F1B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3" y="22"/>
            <a:ext cx="12191980" cy="6857991"/>
          </a:xfrm>
          <a:prstGeom prst="rect">
            <a:avLst/>
          </a:prstGeom>
        </p:spPr>
      </p:pic>
      <p:sp>
        <p:nvSpPr>
          <p:cNvPr id="30" name="Rectangle 29">
            <a:extLst>
              <a:ext uri="{FF2B5EF4-FFF2-40B4-BE49-F238E27FC236}">
                <a16:creationId xmlns:a16="http://schemas.microsoft.com/office/drawing/2014/main" id="{4D76AAEA-AF3A-4616-9F99-E9AA131A51F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023374" y="0"/>
            <a:ext cx="8168639" cy="6858000"/>
          </a:xfrm>
          <a:prstGeom prst="rect">
            <a:avLst/>
          </a:prstGeom>
          <a:gradFill>
            <a:gsLst>
              <a:gs pos="58000">
                <a:schemeClr val="tx1">
                  <a:alpha val="55000"/>
                </a:schemeClr>
              </a:gs>
              <a:gs pos="33000">
                <a:schemeClr val="tx1">
                  <a:alpha val="40000"/>
                </a:schemeClr>
              </a:gs>
              <a:gs pos="3000">
                <a:schemeClr val="tx1">
                  <a:alpha val="0"/>
                </a:schemeClr>
              </a:gs>
              <a:gs pos="100000">
                <a:schemeClr val="tx1">
                  <a:alpha val="55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667B4F7-8193-4B77-948F-59FB55DC43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31333" y="108320"/>
            <a:ext cx="7283107" cy="2522349"/>
          </a:xfrm>
        </p:spPr>
        <p:txBody>
          <a:bodyPr vert="horz" lIns="109728" tIns="109728" rIns="109728" bIns="91440" rtlCol="0" anchor="b">
            <a:normAutofit fontScale="90000"/>
          </a:bodyPr>
          <a:lstStyle/>
          <a:p>
            <a:pPr>
              <a:lnSpc>
                <a:spcPct val="120000"/>
              </a:lnSpc>
            </a:pPr>
            <a:r>
              <a:rPr lang="en-US" sz="5400">
                <a:solidFill>
                  <a:schemeClr val="bg1"/>
                </a:solidFill>
              </a:rPr>
              <a:t>Bacteria for Cheese Production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226F265-DB49-44AC-8438-754A78EC5F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515611" y="6170491"/>
            <a:ext cx="1198829" cy="457200"/>
          </a:xfrm>
        </p:spPr>
        <p:txBody>
          <a:bodyPr vert="horz" lIns="109728" tIns="109728" rIns="109728" bIns="91440" rtlCol="0" anchor="b">
            <a:normAutofit/>
          </a:bodyPr>
          <a:lstStyle/>
          <a:p>
            <a:pPr algn="r">
              <a:spcAft>
                <a:spcPts val="600"/>
              </a:spcAft>
            </a:pPr>
            <a:fld id="{FAEF9944-A4F6-4C59-AEBD-678D6480B8EA}" type="slidenum">
              <a:rPr lang="en-US">
                <a:solidFill>
                  <a:schemeClr val="bg1"/>
                </a:solidFill>
              </a:rPr>
              <a:pPr algn="r">
                <a:spcAft>
                  <a:spcPts val="600"/>
                </a:spcAft>
              </a:pPr>
              <a:t>21</a:t>
            </a:fld>
            <a:endParaRPr lang="en-US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372972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8359453A-78E9-42AE-AE23-C9D218CBC37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08673" y="704088"/>
            <a:ext cx="6906536" cy="1499616"/>
          </a:xfrm>
        </p:spPr>
        <p:txBody>
          <a:bodyPr>
            <a:normAutofit/>
          </a:bodyPr>
          <a:lstStyle/>
          <a:p>
            <a:pPr algn="ctr"/>
            <a:r>
              <a:rPr lang="en-US" sz="4000" dirty="0"/>
              <a:t>Careers in agriculture</a:t>
            </a:r>
          </a:p>
        </p:txBody>
      </p:sp>
      <p:pic>
        <p:nvPicPr>
          <p:cNvPr id="8" name="Picture Placeholder 7">
            <a:extLst>
              <a:ext uri="{FF2B5EF4-FFF2-40B4-BE49-F238E27FC236}">
                <a16:creationId xmlns:a16="http://schemas.microsoft.com/office/drawing/2014/main" id="{D9011B7D-CD6B-49C3-8163-9672E7B5EB9C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73223" y="3375771"/>
            <a:ext cx="11265408" cy="2771980"/>
          </a:xfrm>
        </p:spPr>
      </p:pic>
      <p:pic>
        <p:nvPicPr>
          <p:cNvPr id="13" name="Picture 12" descr="Logo, company name&#10;&#10;Description automatically generated">
            <a:extLst>
              <a:ext uri="{FF2B5EF4-FFF2-40B4-BE49-F238E27FC236}">
                <a16:creationId xmlns:a16="http://schemas.microsoft.com/office/drawing/2014/main" id="{2E119B52-53B0-41A6-AA7D-2F2C389548C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47300" y="783420"/>
            <a:ext cx="3432048" cy="1834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625575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3C271D-D3EB-4A78-9929-4B8E740B50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1113" y="730735"/>
            <a:ext cx="3475915" cy="828247"/>
          </a:xfrm>
        </p:spPr>
        <p:txBody>
          <a:bodyPr>
            <a:normAutofit/>
          </a:bodyPr>
          <a:lstStyle/>
          <a:p>
            <a:r>
              <a:rPr lang="en-US" sz="3400" dirty="0"/>
              <a:t>Introduction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210F1C6-68F4-48F7-97E9-343EE75136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11372" y="1514013"/>
            <a:ext cx="4425520" cy="4841823"/>
          </a:xfrm>
        </p:spPr>
        <p:txBody>
          <a:bodyPr>
            <a:noAutofit/>
          </a:bodyPr>
          <a:lstStyle/>
          <a:p>
            <a:pPr marL="285724" indent="-285724">
              <a:buFont typeface="Wingdings" panose="05000000000000000000" pitchFamily="2" charset="2"/>
              <a:buChar char="§"/>
            </a:pPr>
            <a:r>
              <a:rPr lang="en-US" sz="3000" dirty="0"/>
              <a:t>What agricultural careers have you seen, or do you know about?</a:t>
            </a:r>
          </a:p>
          <a:p>
            <a:pPr marL="285724" indent="-285724">
              <a:buFont typeface="Wingdings" panose="05000000000000000000" pitchFamily="2" charset="2"/>
              <a:buChar char="§"/>
            </a:pPr>
            <a:r>
              <a:rPr lang="en-US" sz="3000" dirty="0"/>
              <a:t>What type of degree do you need to have an agricultural career?</a:t>
            </a:r>
          </a:p>
          <a:p>
            <a:pPr marL="285724" indent="-285724">
              <a:buFont typeface="Wingdings" panose="05000000000000000000" pitchFamily="2" charset="2"/>
              <a:buChar char="§"/>
            </a:pPr>
            <a:r>
              <a:rPr lang="en-US" sz="3000" dirty="0"/>
              <a:t>Do you think agricultural jobs are related to STEM/ includes STEM fields?</a:t>
            </a:r>
          </a:p>
        </p:txBody>
      </p:sp>
      <p:pic>
        <p:nvPicPr>
          <p:cNvPr id="10" name="Picture Placeholder 9">
            <a:extLst>
              <a:ext uri="{FF2B5EF4-FFF2-40B4-BE49-F238E27FC236}">
                <a16:creationId xmlns:a16="http://schemas.microsoft.com/office/drawing/2014/main" id="{24A8453A-33BC-42B9-9F32-A38E7F1AC274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822637" y="4203705"/>
            <a:ext cx="3291840" cy="1917015"/>
          </a:xfrm>
        </p:spPr>
      </p:pic>
      <p:pic>
        <p:nvPicPr>
          <p:cNvPr id="12" name="Picture Placeholder 11">
            <a:extLst>
              <a:ext uri="{FF2B5EF4-FFF2-40B4-BE49-F238E27FC236}">
                <a16:creationId xmlns:a16="http://schemas.microsoft.com/office/drawing/2014/main" id="{F2F92A19-D60A-4D6C-8103-E5036EBC089B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166640" y="4202018"/>
            <a:ext cx="3383280" cy="1903095"/>
          </a:xfrm>
        </p:spPr>
      </p:pic>
      <p:sp>
        <p:nvSpPr>
          <p:cNvPr id="15" name="Slide Number Placeholder 14">
            <a:extLst>
              <a:ext uri="{FF2B5EF4-FFF2-40B4-BE49-F238E27FC236}">
                <a16:creationId xmlns:a16="http://schemas.microsoft.com/office/drawing/2014/main" id="{7E05EE0A-8EAF-4145-9C58-570DD87753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558313" y="6423924"/>
            <a:ext cx="1052511" cy="365125"/>
          </a:xfrm>
        </p:spPr>
        <p:txBody>
          <a:bodyPr/>
          <a:lstStyle/>
          <a:p>
            <a:pPr defTabSz="457155">
              <a:defRPr/>
            </a:pPr>
            <a:fld id="{3A98EE3D-8CD1-4C3F-BD1C-C98C9596463C}" type="slidenum">
              <a:rPr lang="en-US">
                <a:solidFill>
                  <a:prstClr val="black">
                    <a:lumMod val="75000"/>
                    <a:lumOff val="25000"/>
                  </a:prstClr>
                </a:solidFill>
                <a:latin typeface="Gill Sans MT" panose="020B0502020104020203"/>
              </a:rPr>
              <a:pPr defTabSz="457155">
                <a:defRPr/>
              </a:pPr>
              <a:t>23</a:t>
            </a:fld>
            <a:endParaRPr lang="en-US" dirty="0">
              <a:solidFill>
                <a:prstClr val="black">
                  <a:lumMod val="75000"/>
                  <a:lumOff val="25000"/>
                </a:prstClr>
              </a:solidFill>
              <a:latin typeface="Gill Sans MT" panose="020B0502020104020203"/>
            </a:endParaRPr>
          </a:p>
        </p:txBody>
      </p:sp>
      <p:pic>
        <p:nvPicPr>
          <p:cNvPr id="17" name="Picture Placeholder 7">
            <a:extLst>
              <a:ext uri="{FF2B5EF4-FFF2-40B4-BE49-F238E27FC236}">
                <a16:creationId xmlns:a16="http://schemas.microsoft.com/office/drawing/2014/main" id="{86357C99-DEFC-4892-8C64-EF1482AB3E86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856393" y="630252"/>
            <a:ext cx="6858000" cy="3217909"/>
          </a:xfrm>
          <a:prstGeom prst="rect">
            <a:avLst/>
          </a:prstGeom>
          <a:solidFill>
            <a:schemeClr val="accent2"/>
          </a:solidFill>
        </p:spPr>
      </p:pic>
    </p:spTree>
    <p:extLst>
      <p:ext uri="{BB962C8B-B14F-4D97-AF65-F5344CB8AC3E}">
        <p14:creationId xmlns:p14="http://schemas.microsoft.com/office/powerpoint/2010/main" val="26866748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017B37-3ABF-424E-9128-F20C2B7250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1192" y="731520"/>
            <a:ext cx="11029616" cy="987552"/>
          </a:xfrm>
        </p:spPr>
        <p:txBody>
          <a:bodyPr>
            <a:normAutofit/>
          </a:bodyPr>
          <a:lstStyle/>
          <a:p>
            <a:pPr algn="ctr"/>
            <a:r>
              <a:rPr lang="en-US" sz="4400" dirty="0"/>
              <a:t>Career Pathways</a:t>
            </a:r>
          </a:p>
        </p:txBody>
      </p:sp>
      <p:graphicFrame>
        <p:nvGraphicFramePr>
          <p:cNvPr id="7" name="Content Placeholder 6" descr="Team placeholder ">
            <a:extLst>
              <a:ext uri="{FF2B5EF4-FFF2-40B4-BE49-F238E27FC236}">
                <a16:creationId xmlns:a16="http://schemas.microsoft.com/office/drawing/2014/main" id="{C1BEDA54-2DC6-4AC7-850A-41264E941ACD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581034" y="2341573"/>
          <a:ext cx="11029951" cy="363378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9851974-A699-44BC-93B3-F64FE92D3C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558313" y="6423924"/>
            <a:ext cx="1052511" cy="365125"/>
          </a:xfrm>
        </p:spPr>
        <p:txBody>
          <a:bodyPr/>
          <a:lstStyle/>
          <a:p>
            <a:fld id="{3A98EE3D-8CD1-4C3F-BD1C-C98C9596463C}" type="slidenum">
              <a:rPr lang="en-US" smtClean="0"/>
              <a:pPr/>
              <a:t>24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0807122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017B37-3ABF-424E-9128-F20C2B7250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1192" y="731520"/>
            <a:ext cx="11029616" cy="987552"/>
          </a:xfrm>
        </p:spPr>
        <p:txBody>
          <a:bodyPr/>
          <a:lstStyle/>
          <a:p>
            <a:pPr algn="ctr"/>
            <a:r>
              <a:rPr lang="en-US" sz="4400" dirty="0">
                <a:solidFill>
                  <a:prstClr val="black">
                    <a:lumMod val="75000"/>
                    <a:lumOff val="25000"/>
                  </a:prstClr>
                </a:solidFill>
                <a:latin typeface="Gill Sans MT" panose="020B0502020104020203"/>
              </a:rPr>
              <a:t>Career Pathways</a:t>
            </a:r>
            <a:endParaRPr lang="en-US" dirty="0"/>
          </a:p>
        </p:txBody>
      </p:sp>
      <p:graphicFrame>
        <p:nvGraphicFramePr>
          <p:cNvPr id="7" name="Content Placeholder 6" descr="Team placeholder ">
            <a:extLst>
              <a:ext uri="{FF2B5EF4-FFF2-40B4-BE49-F238E27FC236}">
                <a16:creationId xmlns:a16="http://schemas.microsoft.com/office/drawing/2014/main" id="{C1BEDA54-2DC6-4AC7-850A-41264E941ACD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323099231"/>
              </p:ext>
            </p:extLst>
          </p:nvPr>
        </p:nvGraphicFramePr>
        <p:xfrm>
          <a:off x="581034" y="2341573"/>
          <a:ext cx="11029951" cy="363378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9851974-A699-44BC-93B3-F64FE92D3C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558313" y="6423924"/>
            <a:ext cx="1052511" cy="365125"/>
          </a:xfrm>
        </p:spPr>
        <p:txBody>
          <a:bodyPr/>
          <a:lstStyle/>
          <a:p>
            <a:fld id="{3A98EE3D-8CD1-4C3F-BD1C-C98C9596463C}" type="slidenum">
              <a:rPr lang="en-US" smtClean="0"/>
              <a:pPr/>
              <a:t>25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7201499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group of people writing on a chalkboard&#10;&#10;Description automatically generated with medium confidence">
            <a:extLst>
              <a:ext uri="{FF2B5EF4-FFF2-40B4-BE49-F238E27FC236}">
                <a16:creationId xmlns:a16="http://schemas.microsoft.com/office/drawing/2014/main" id="{741074C5-A775-4025-9FF4-FB63371DB15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3" y="22"/>
            <a:ext cx="12191980" cy="6857991"/>
          </a:xfrm>
          <a:prstGeom prst="rect">
            <a:avLst/>
          </a:prstGeom>
          <a:noFill/>
        </p:spPr>
      </p:pic>
      <p:sp>
        <p:nvSpPr>
          <p:cNvPr id="3" name="Date Placeholder 2" hidden="1">
            <a:extLst>
              <a:ext uri="{FF2B5EF4-FFF2-40B4-BE49-F238E27FC236}">
                <a16:creationId xmlns:a16="http://schemas.microsoft.com/office/drawing/2014/main" id="{92821164-CFAF-4C40-B6C8-192C1BD22DB2}"/>
              </a:ext>
            </a:extLst>
          </p:cNvPr>
          <p:cNvSpPr>
            <a:spLocks noGrp="1"/>
          </p:cNvSpPr>
          <p:nvPr>
            <p:ph type="dt" sz="half" idx="4294967295"/>
          </p:nvPr>
        </p:nvSpPr>
        <p:spPr>
          <a:xfrm>
            <a:off x="7605966" y="6423924"/>
            <a:ext cx="2844799" cy="365125"/>
          </a:xfrm>
        </p:spPr>
        <p:txBody>
          <a:bodyPr/>
          <a:lstStyle/>
          <a:p>
            <a:pPr>
              <a:spcAft>
                <a:spcPts val="600"/>
              </a:spcAft>
            </a:pPr>
            <a:r>
              <a:rPr lang="en-US"/>
              <a:t>20XX</a:t>
            </a:r>
          </a:p>
        </p:txBody>
      </p:sp>
      <p:sp>
        <p:nvSpPr>
          <p:cNvPr id="4" name="Slide Number Placeholder 3" hidden="1">
            <a:extLst>
              <a:ext uri="{FF2B5EF4-FFF2-40B4-BE49-F238E27FC236}">
                <a16:creationId xmlns:a16="http://schemas.microsoft.com/office/drawing/2014/main" id="{C764E0B1-82F4-4794-8D9F-628A5422C828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10558313" y="6423924"/>
            <a:ext cx="1052511" cy="365125"/>
          </a:xfrm>
        </p:spPr>
        <p:txBody>
          <a:bodyPr/>
          <a:lstStyle/>
          <a:p>
            <a:pPr>
              <a:spcAft>
                <a:spcPts val="600"/>
              </a:spcAft>
            </a:pPr>
            <a:fld id="{3A98EE3D-8CD1-4C3F-BD1C-C98C9596463C}" type="slidenum">
              <a:rPr lang="en-US" smtClean="0"/>
              <a:pPr>
                <a:spcAft>
                  <a:spcPts val="600"/>
                </a:spcAft>
              </a:pPr>
              <a:t>26</a:t>
            </a:fld>
            <a:endParaRPr lang="en-US"/>
          </a:p>
        </p:txBody>
      </p:sp>
      <p:sp>
        <p:nvSpPr>
          <p:cNvPr id="2" name="Slide Number Placeholder 5">
            <a:extLst>
              <a:ext uri="{FF2B5EF4-FFF2-40B4-BE49-F238E27FC236}">
                <a16:creationId xmlns:a16="http://schemas.microsoft.com/office/drawing/2014/main" id="{15A5D093-5D23-36DB-9E9C-7A1E6402FA21}"/>
              </a:ext>
            </a:extLst>
          </p:cNvPr>
          <p:cNvSpPr txBox="1">
            <a:spLocks/>
          </p:cNvSpPr>
          <p:nvPr/>
        </p:nvSpPr>
        <p:spPr>
          <a:xfrm>
            <a:off x="10558310" y="6423930"/>
            <a:ext cx="1052511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457155">
              <a:defRPr/>
            </a:pPr>
            <a:fld id="{3A98EE3D-8CD1-4C3F-BD1C-C98C9596463C}" type="slidenum">
              <a:rPr lang="en-US" sz="1200" smtClean="0">
                <a:solidFill>
                  <a:prstClr val="black">
                    <a:lumMod val="75000"/>
                    <a:lumOff val="25000"/>
                  </a:prstClr>
                </a:solidFill>
                <a:latin typeface="Gill Sans MT" panose="020B0502020104020203"/>
              </a:rPr>
              <a:pPr defTabSz="457155">
                <a:defRPr/>
              </a:pPr>
              <a:t>26</a:t>
            </a:fld>
            <a:endParaRPr lang="en-US" sz="1200" dirty="0">
              <a:solidFill>
                <a:prstClr val="black">
                  <a:lumMod val="75000"/>
                  <a:lumOff val="25000"/>
                </a:prstClr>
              </a:solidFill>
              <a:latin typeface="Gill Sans MT" panose="020B0502020104020203"/>
            </a:endParaRPr>
          </a:p>
        </p:txBody>
      </p:sp>
    </p:spTree>
    <p:extLst>
      <p:ext uri="{BB962C8B-B14F-4D97-AF65-F5344CB8AC3E}">
        <p14:creationId xmlns:p14="http://schemas.microsoft.com/office/powerpoint/2010/main" val="148052533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Empty speech bubbles">
            <a:extLst>
              <a:ext uri="{FF2B5EF4-FFF2-40B4-BE49-F238E27FC236}">
                <a16:creationId xmlns:a16="http://schemas.microsoft.com/office/drawing/2014/main" id="{6F15729A-5EAD-4696-A9C0-50265B3E739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10"/>
            <a:ext cx="12192000" cy="6857990"/>
          </a:xfrm>
          <a:prstGeom prst="rect">
            <a:avLst/>
          </a:prstGeom>
        </p:spPr>
      </p:pic>
      <p:sp>
        <p:nvSpPr>
          <p:cNvPr id="11" name="Freeform 5">
            <a:extLst>
              <a:ext uri="{FF2B5EF4-FFF2-40B4-BE49-F238E27FC236}">
                <a16:creationId xmlns:a16="http://schemas.microsoft.com/office/drawing/2014/main" id="{3CD9DF72-87A3-404E-A828-84CBF11A830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grayWhite">
          <a:xfrm flipH="1">
            <a:off x="3" y="998181"/>
            <a:ext cx="6017172" cy="5859825"/>
          </a:xfrm>
          <a:custGeom>
            <a:avLst/>
            <a:gdLst>
              <a:gd name="T0" fmla="*/ 1333 w 1333"/>
              <a:gd name="T1" fmla="*/ 1031 h 1298"/>
              <a:gd name="T2" fmla="*/ 1333 w 1333"/>
              <a:gd name="T3" fmla="*/ 380 h 1298"/>
              <a:gd name="T4" fmla="*/ 706 w 1333"/>
              <a:gd name="T5" fmla="*/ 0 h 1298"/>
              <a:gd name="T6" fmla="*/ 0 w 1333"/>
              <a:gd name="T7" fmla="*/ 706 h 1298"/>
              <a:gd name="T8" fmla="*/ 323 w 1333"/>
              <a:gd name="T9" fmla="*/ 1298 h 1298"/>
              <a:gd name="T10" fmla="*/ 1090 w 1333"/>
              <a:gd name="T11" fmla="*/ 1298 h 1298"/>
              <a:gd name="T12" fmla="*/ 1333 w 1333"/>
              <a:gd name="T13" fmla="*/ 1031 h 12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33" h="1298">
                <a:moveTo>
                  <a:pt x="1333" y="1031"/>
                </a:moveTo>
                <a:cubicBezTo>
                  <a:pt x="1333" y="380"/>
                  <a:pt x="1333" y="380"/>
                  <a:pt x="1333" y="380"/>
                </a:cubicBezTo>
                <a:cubicBezTo>
                  <a:pt x="1215" y="154"/>
                  <a:pt x="979" y="0"/>
                  <a:pt x="706" y="0"/>
                </a:cubicBezTo>
                <a:cubicBezTo>
                  <a:pt x="317" y="0"/>
                  <a:pt x="0" y="316"/>
                  <a:pt x="0" y="706"/>
                </a:cubicBezTo>
                <a:cubicBezTo>
                  <a:pt x="0" y="954"/>
                  <a:pt x="129" y="1172"/>
                  <a:pt x="323" y="1298"/>
                </a:cubicBezTo>
                <a:cubicBezTo>
                  <a:pt x="1090" y="1298"/>
                  <a:pt x="1090" y="1298"/>
                  <a:pt x="1090" y="1298"/>
                </a:cubicBezTo>
                <a:cubicBezTo>
                  <a:pt x="1193" y="1232"/>
                  <a:pt x="1276" y="1140"/>
                  <a:pt x="1333" y="1031"/>
                </a:cubicBezTo>
                <a:close/>
              </a:path>
            </a:pathLst>
          </a:custGeom>
          <a:solidFill>
            <a:schemeClr val="bg1">
              <a:alpha val="75000"/>
            </a:schemeClr>
          </a:solidFill>
          <a:ln w="50800" cap="sq" cmpd="dbl">
            <a:noFill/>
            <a:miter lim="800000"/>
          </a:ln>
          <a:effectLst/>
        </p:spPr>
        <p:txBody>
          <a:bodyPr vert="horz" lIns="91440" tIns="45720" rIns="91440" bIns="45720" rtlCol="0" anchor="t">
            <a:normAutofit/>
          </a:bodyPr>
          <a:lstStyle/>
          <a:p>
            <a:pPr algn="ctr" defTabSz="457155">
              <a:spcAft>
                <a:spcPts val="1000"/>
              </a:spcAft>
              <a:buClr>
                <a:prstClr val="black"/>
              </a:buClr>
              <a:buSzPct val="100000"/>
              <a:defRPr/>
            </a:pPr>
            <a:endParaRPr lang="en-US" sz="1600" cap="all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C088AE6-DF99-4715-B034-472A03F006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9453" y="1913949"/>
            <a:ext cx="4204137" cy="1342755"/>
          </a:xfrm>
        </p:spPr>
        <p:txBody>
          <a:bodyPr>
            <a:normAutofit/>
          </a:bodyPr>
          <a:lstStyle/>
          <a:p>
            <a:pPr algn="ctr"/>
            <a:r>
              <a:rPr lang="en-US" sz="4000" dirty="0">
                <a:cs typeface="Calibri Light"/>
              </a:rPr>
              <a:t>Correct!</a:t>
            </a:r>
            <a:endParaRPr lang="en-US" sz="4000" dirty="0"/>
          </a:p>
        </p:txBody>
      </p:sp>
      <p:cxnSp>
        <p:nvCxnSpPr>
          <p:cNvPr id="12" name="Straight Connector 15">
            <a:extLst>
              <a:ext uri="{FF2B5EF4-FFF2-40B4-BE49-F238E27FC236}">
                <a16:creationId xmlns:a16="http://schemas.microsoft.com/office/drawing/2014/main" id="{20E3A342-4D61-4E3F-AF90-1AB42AEB96C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2287051" y="3337139"/>
            <a:ext cx="935420" cy="0"/>
          </a:xfrm>
          <a:prstGeom prst="line">
            <a:avLst/>
          </a:prstGeom>
          <a:ln w="25400" cap="sq">
            <a:solidFill>
              <a:schemeClr val="tx1">
                <a:lumMod val="85000"/>
                <a:lumOff val="15000"/>
              </a:schemeClr>
            </a:soli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0244182-C75F-46B1-86F8-4BA28049228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5517" y="3417578"/>
            <a:ext cx="5133163" cy="2784436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>
                <a:cs typeface="Calibri"/>
              </a:rPr>
              <a:t>Summarize for this career:</a:t>
            </a:r>
          </a:p>
          <a:p>
            <a:pPr lvl="1"/>
            <a:r>
              <a:rPr lang="en-US" dirty="0">
                <a:cs typeface="Calibri"/>
              </a:rPr>
              <a:t>What does it do?</a:t>
            </a:r>
          </a:p>
          <a:p>
            <a:pPr lvl="1"/>
            <a:r>
              <a:rPr lang="en-US" dirty="0">
                <a:cs typeface="Calibri"/>
              </a:rPr>
              <a:t>How does it help in this situation?</a:t>
            </a:r>
          </a:p>
          <a:p>
            <a:pPr lvl="1"/>
            <a:r>
              <a:rPr lang="en-US" dirty="0">
                <a:cs typeface="Calibri"/>
              </a:rPr>
              <a:t>What degree does it need?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95B7E91E-FFE4-A1CA-26F2-4AFE496F74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558310" y="6423930"/>
            <a:ext cx="1052511" cy="365125"/>
          </a:xfrm>
        </p:spPr>
        <p:txBody>
          <a:bodyPr/>
          <a:lstStyle/>
          <a:p>
            <a:pPr defTabSz="457155">
              <a:defRPr/>
            </a:pPr>
            <a:fld id="{3A98EE3D-8CD1-4C3F-BD1C-C98C9596463C}" type="slidenum">
              <a:rPr lang="en-US" sz="1200">
                <a:solidFill>
                  <a:prstClr val="black">
                    <a:lumMod val="75000"/>
                    <a:lumOff val="25000"/>
                  </a:prstClr>
                </a:solidFill>
                <a:latin typeface="Gill Sans MT" panose="020B0502020104020203"/>
              </a:rPr>
              <a:pPr defTabSz="457155">
                <a:defRPr/>
              </a:pPr>
              <a:t>27</a:t>
            </a:fld>
            <a:endParaRPr lang="en-US" sz="1200" dirty="0">
              <a:solidFill>
                <a:prstClr val="black">
                  <a:lumMod val="75000"/>
                  <a:lumOff val="25000"/>
                </a:prstClr>
              </a:solidFill>
              <a:latin typeface="Gill Sans MT" panose="020B0502020104020203"/>
            </a:endParaRPr>
          </a:p>
        </p:txBody>
      </p:sp>
    </p:spTree>
    <p:extLst>
      <p:ext uri="{BB962C8B-B14F-4D97-AF65-F5344CB8AC3E}">
        <p14:creationId xmlns:p14="http://schemas.microsoft.com/office/powerpoint/2010/main" val="296179284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40BD9C-96E4-4B39-AF4D-918B792F17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1193" y="729659"/>
            <a:ext cx="11029616" cy="926864"/>
          </a:xfrm>
        </p:spPr>
        <p:txBody>
          <a:bodyPr/>
          <a:lstStyle/>
          <a:p>
            <a:pPr algn="ctr"/>
            <a:r>
              <a:rPr lang="en-US" dirty="0"/>
              <a:t>Activity Answers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A17CC5D-68E7-44BA-AD00-466E44C166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81191" y="1879835"/>
            <a:ext cx="3200400" cy="557784"/>
          </a:xfrm>
        </p:spPr>
        <p:txBody>
          <a:bodyPr/>
          <a:lstStyle/>
          <a:p>
            <a:r>
              <a:rPr lang="en-US" sz="2400" dirty="0"/>
              <a:t>A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C2F2623-6C8E-4567-A22A-B63D423E90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81198" y="2541744"/>
            <a:ext cx="3434215" cy="3885560"/>
          </a:xfrm>
        </p:spPr>
        <p:txBody>
          <a:bodyPr>
            <a:noAutofit/>
          </a:bodyPr>
          <a:lstStyle/>
          <a:p>
            <a:r>
              <a:rPr lang="en-US" sz="2000" dirty="0"/>
              <a:t>Dietitian</a:t>
            </a:r>
          </a:p>
          <a:p>
            <a:r>
              <a:rPr lang="en-US" sz="2000" dirty="0"/>
              <a:t>Sensory Scientist</a:t>
            </a:r>
          </a:p>
          <a:p>
            <a:r>
              <a:rPr lang="en-US" sz="2000" dirty="0"/>
              <a:t>Packaging Designer</a:t>
            </a:r>
          </a:p>
          <a:p>
            <a:r>
              <a:rPr lang="en-US" sz="2000" dirty="0"/>
              <a:t>Processing Technician</a:t>
            </a:r>
          </a:p>
          <a:p>
            <a:r>
              <a:rPr lang="en-US" sz="2000" dirty="0"/>
              <a:t>Agricultural Marketer</a:t>
            </a:r>
          </a:p>
          <a:p>
            <a:r>
              <a:rPr lang="en-US" sz="2000" dirty="0"/>
              <a:t>Food Safety Specialist</a:t>
            </a:r>
          </a:p>
          <a:p>
            <a:r>
              <a:rPr lang="en-US" sz="2000" dirty="0"/>
              <a:t>Product Development</a:t>
            </a:r>
          </a:p>
          <a:p>
            <a:r>
              <a:rPr lang="en-US" sz="2000" dirty="0"/>
              <a:t>Procurement/Merchandising Agent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940E64A-D66D-4A95-AD18-1075B8D15CE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412343" y="1866594"/>
            <a:ext cx="3200400" cy="553373"/>
          </a:xfrm>
        </p:spPr>
        <p:txBody>
          <a:bodyPr/>
          <a:lstStyle/>
          <a:p>
            <a:r>
              <a:rPr lang="en-US" sz="2400" dirty="0"/>
              <a:t>B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A6D3631-5285-4400-8D21-B1BB2959F56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412341" y="2608018"/>
            <a:ext cx="3200400" cy="2934999"/>
          </a:xfrm>
        </p:spPr>
        <p:txBody>
          <a:bodyPr>
            <a:normAutofit/>
          </a:bodyPr>
          <a:lstStyle/>
          <a:p>
            <a:r>
              <a:rPr lang="en-US" sz="2000" dirty="0"/>
              <a:t>Accountant</a:t>
            </a:r>
          </a:p>
          <a:p>
            <a:r>
              <a:rPr lang="en-US" sz="2000" dirty="0"/>
              <a:t>Data Analyst</a:t>
            </a:r>
          </a:p>
          <a:p>
            <a:r>
              <a:rPr lang="en-US" sz="2000" dirty="0"/>
              <a:t>Loan Officer</a:t>
            </a:r>
          </a:p>
          <a:p>
            <a:r>
              <a:rPr lang="en-US" sz="2000" dirty="0" err="1"/>
              <a:t>Aquaculturist</a:t>
            </a:r>
            <a:endParaRPr lang="en-US" sz="2000" dirty="0"/>
          </a:p>
          <a:p>
            <a:r>
              <a:rPr lang="en-US" sz="2000" dirty="0"/>
              <a:t>Agricultural Insurance Adjuster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6EDD1F19-22CD-4176-88C7-ED5BC0B0783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243499" y="1853342"/>
            <a:ext cx="3200400" cy="553373"/>
          </a:xfrm>
        </p:spPr>
        <p:txBody>
          <a:bodyPr/>
          <a:lstStyle/>
          <a:p>
            <a:r>
              <a:rPr lang="en-US" sz="2400" dirty="0"/>
              <a:t>C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8BCCC997-5CDE-467D-A9B9-53026D19228E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8243497" y="2594766"/>
            <a:ext cx="3200400" cy="2934999"/>
          </a:xfrm>
        </p:spPr>
        <p:txBody>
          <a:bodyPr>
            <a:normAutofit fontScale="92500" lnSpcReduction="10000"/>
          </a:bodyPr>
          <a:lstStyle/>
          <a:p>
            <a:r>
              <a:rPr lang="en-US" sz="2000" dirty="0"/>
              <a:t>Welder</a:t>
            </a:r>
          </a:p>
          <a:p>
            <a:r>
              <a:rPr lang="en-US" sz="2000" dirty="0"/>
              <a:t>Mechanic</a:t>
            </a:r>
          </a:p>
          <a:p>
            <a:r>
              <a:rPr lang="en-US" sz="2000" dirty="0"/>
              <a:t>Machinist</a:t>
            </a:r>
          </a:p>
          <a:p>
            <a:r>
              <a:rPr lang="en-US" sz="2000" dirty="0"/>
              <a:t>Electrician</a:t>
            </a:r>
          </a:p>
          <a:p>
            <a:r>
              <a:rPr lang="en-US" sz="2000" dirty="0"/>
              <a:t>Information Technology (IT) Programmer/ Developer</a:t>
            </a:r>
          </a:p>
          <a:p>
            <a:r>
              <a:rPr lang="en-US" sz="2000" dirty="0"/>
              <a:t>Agricultural Engineer</a:t>
            </a:r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2BB55EDA-2EAC-45A3-A414-66C6FD7A72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28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820888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8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A1DB95-2499-4765-A8FA-2A6408F692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1193" y="729659"/>
            <a:ext cx="11029616" cy="926864"/>
          </a:xfrm>
        </p:spPr>
        <p:txBody>
          <a:bodyPr/>
          <a:lstStyle/>
          <a:p>
            <a:pPr algn="ctr"/>
            <a:r>
              <a:rPr lang="en-US" dirty="0"/>
              <a:t>Activity Answers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F1FBB0F-8FB7-4FDE-8172-62B185CF3B4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81191" y="1985851"/>
            <a:ext cx="3200400" cy="557784"/>
          </a:xfrm>
        </p:spPr>
        <p:txBody>
          <a:bodyPr/>
          <a:lstStyle/>
          <a:p>
            <a:r>
              <a:rPr lang="en-US" sz="2400" dirty="0"/>
              <a:t>D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CA1354A-8A71-45D1-8609-3CFBEC4BC00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81195" y="2674270"/>
            <a:ext cx="3200400" cy="2934999"/>
          </a:xfrm>
        </p:spPr>
        <p:txBody>
          <a:bodyPr>
            <a:normAutofit/>
          </a:bodyPr>
          <a:lstStyle/>
          <a:p>
            <a:r>
              <a:rPr lang="en-US" sz="2000" dirty="0"/>
              <a:t>Crop Adviser</a:t>
            </a:r>
          </a:p>
          <a:p>
            <a:r>
              <a:rPr lang="en-US" sz="2000" dirty="0"/>
              <a:t>Extension Agent</a:t>
            </a:r>
          </a:p>
          <a:p>
            <a:r>
              <a:rPr lang="en-US" sz="2000" dirty="0"/>
              <a:t>Agricultural Pilot</a:t>
            </a:r>
          </a:p>
          <a:p>
            <a:r>
              <a:rPr lang="en-US" sz="2000" dirty="0"/>
              <a:t>Agricultural Researcher</a:t>
            </a:r>
          </a:p>
          <a:p>
            <a:r>
              <a:rPr lang="en-US" sz="2000" dirty="0"/>
              <a:t>Agricultural Input Salesperson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A8A241C-4C8C-48F8-A043-B52630CB0CF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412343" y="1985862"/>
            <a:ext cx="3200400" cy="553373"/>
          </a:xfrm>
        </p:spPr>
        <p:txBody>
          <a:bodyPr/>
          <a:lstStyle/>
          <a:p>
            <a:r>
              <a:rPr lang="en-US" sz="2400" dirty="0"/>
              <a:t>E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F81C474-54E3-4D1D-AB96-3B4B259C02D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412341" y="2661019"/>
            <a:ext cx="3291048" cy="3474747"/>
          </a:xfrm>
        </p:spPr>
        <p:txBody>
          <a:bodyPr>
            <a:noAutofit/>
          </a:bodyPr>
          <a:lstStyle/>
          <a:p>
            <a:r>
              <a:rPr lang="en-US" sz="2000" dirty="0"/>
              <a:t>Forester</a:t>
            </a:r>
          </a:p>
          <a:p>
            <a:r>
              <a:rPr lang="en-US" sz="2000" dirty="0"/>
              <a:t>Geologist</a:t>
            </a:r>
          </a:p>
          <a:p>
            <a:r>
              <a:rPr lang="en-US" sz="2000" dirty="0"/>
              <a:t>Hydrologist</a:t>
            </a:r>
          </a:p>
          <a:p>
            <a:r>
              <a:rPr lang="en-US" sz="2000" dirty="0"/>
              <a:t>Veterinarian</a:t>
            </a:r>
          </a:p>
          <a:p>
            <a:r>
              <a:rPr lang="en-US" sz="2000" dirty="0"/>
              <a:t>Wildlife Biologist/Ecologist</a:t>
            </a:r>
          </a:p>
          <a:p>
            <a:r>
              <a:rPr lang="en-US" sz="2000" dirty="0"/>
              <a:t>Agricultural Journalist</a:t>
            </a:r>
          </a:p>
          <a:p>
            <a:r>
              <a:rPr lang="en-US" sz="2000" dirty="0"/>
              <a:t>Agrotourism Educator</a:t>
            </a:r>
          </a:p>
          <a:p>
            <a:r>
              <a:rPr lang="en-US" sz="2000" dirty="0"/>
              <a:t>Environmental Technician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52C545F4-CBCC-4F08-8B38-D4DF806BF79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243499" y="1985862"/>
            <a:ext cx="3200400" cy="553373"/>
          </a:xfrm>
        </p:spPr>
        <p:txBody>
          <a:bodyPr/>
          <a:lstStyle/>
          <a:p>
            <a:r>
              <a:rPr lang="en-US" sz="2400" dirty="0"/>
              <a:t>F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104419F2-013D-4FBB-9E91-EB9D2408D7D6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8243497" y="2647774"/>
            <a:ext cx="3200400" cy="2934999"/>
          </a:xfrm>
        </p:spPr>
        <p:txBody>
          <a:bodyPr>
            <a:normAutofit/>
          </a:bodyPr>
          <a:lstStyle/>
          <a:p>
            <a:r>
              <a:rPr lang="en-US" sz="2000" dirty="0"/>
              <a:t>Landscape Architect</a:t>
            </a:r>
          </a:p>
          <a:p>
            <a:r>
              <a:rPr lang="en-US" sz="2000" dirty="0"/>
              <a:t>Landscape Technician</a:t>
            </a:r>
          </a:p>
          <a:p>
            <a:r>
              <a:rPr lang="en-US" sz="2000" dirty="0"/>
              <a:t>Greenhouse Manager</a:t>
            </a:r>
          </a:p>
          <a:p>
            <a:r>
              <a:rPr lang="en-US" sz="2000" dirty="0"/>
              <a:t>Agricultural Instructor</a:t>
            </a:r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412B9FDB-4054-4CC1-B397-5FE34EF881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29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124715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125DEDD5-30B7-4040-BAD5-B964E0635F9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35490" y="1338315"/>
            <a:ext cx="4937760" cy="493776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F3F6C66-D6D7-4A72-9928-967AEA4007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69985" y="186479"/>
            <a:ext cx="5299587" cy="1266091"/>
          </a:xfrm>
          <a:ln>
            <a:noFill/>
          </a:ln>
        </p:spPr>
        <p:txBody>
          <a:bodyPr anchor="ctr">
            <a:noAutofit/>
          </a:bodyPr>
          <a:lstStyle/>
          <a:p>
            <a:pPr algn="ctr"/>
            <a:r>
              <a:rPr lang="en-US" dirty="0"/>
              <a:t>What is Agriculture?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FA2AE3EF-C217-7B49-BEE6-967B63E1ED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11128" y="6453933"/>
            <a:ext cx="640080" cy="365125"/>
          </a:xfrm>
        </p:spPr>
        <p:txBody>
          <a:bodyPr>
            <a:normAutofit fontScale="77500" lnSpcReduction="20000"/>
          </a:bodyPr>
          <a:lstStyle/>
          <a:p>
            <a:pPr>
              <a:spcAft>
                <a:spcPts val="600"/>
              </a:spcAft>
            </a:pPr>
            <a:r>
              <a:rPr lang="en-US" dirty="0"/>
              <a:t>3</a:t>
            </a:r>
          </a:p>
        </p:txBody>
      </p:sp>
      <p:graphicFrame>
        <p:nvGraphicFramePr>
          <p:cNvPr id="76" name="Content Placeholder 2" descr="Icon Smart Art graphic">
            <a:extLst>
              <a:ext uri="{FF2B5EF4-FFF2-40B4-BE49-F238E27FC236}">
                <a16:creationId xmlns:a16="http://schemas.microsoft.com/office/drawing/2014/main" id="{F6689467-90E9-3D40-8EC6-DF4B0D9B384A}"/>
              </a:ext>
            </a:extLst>
          </p:cNvPr>
          <p:cNvGraphicFramePr>
            <a:graphicFrameLocks noGrp="1" noChangeAspect="1"/>
          </p:cNvGraphicFramePr>
          <p:nvPr>
            <p:ph idx="1"/>
            <p:extLst>
              <p:ext uri="{D42A27DB-BD31-4B8C-83A1-F6EECF244321}">
                <p14:modId xmlns:p14="http://schemas.microsoft.com/office/powerpoint/2010/main" val="3757844030"/>
              </p:ext>
            </p:extLst>
          </p:nvPr>
        </p:nvGraphicFramePr>
        <p:xfrm>
          <a:off x="6418066" y="1377572"/>
          <a:ext cx="5299585" cy="49025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25249627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>
                                            <p:graphicEl>
                                              <a:dgm id="{D5B4F75B-F23E-458D-8503-2D17FB11A70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6">
                                            <p:graphicEl>
                                              <a:dgm id="{D5B4F75B-F23E-458D-8503-2D17FB11A70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>
                                            <p:graphicEl>
                                              <a:dgm id="{7BE66FA6-753F-4634-847C-3776E08D4B7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6">
                                            <p:graphicEl>
                                              <a:dgm id="{7BE66FA6-753F-4634-847C-3776E08D4B7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>
                                            <p:graphicEl>
                                              <a:dgm id="{8B3907AB-9FCD-4D59-B68F-4F73F035FE5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6">
                                            <p:graphicEl>
                                              <a:dgm id="{8B3907AB-9FCD-4D59-B68F-4F73F035FE5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>
                                            <p:graphicEl>
                                              <a:dgm id="{BF46F64E-08D3-4401-971A-A37980929B2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6">
                                            <p:graphicEl>
                                              <a:dgm id="{BF46F64E-08D3-4401-971A-A37980929B2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>
                                            <p:graphicEl>
                                              <a:dgm id="{0F6BAAF8-CB60-4B3A-8B7F-F036077073E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6">
                                            <p:graphicEl>
                                              <a:dgm id="{0F6BAAF8-CB60-4B3A-8B7F-F036077073E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>
                                            <p:graphicEl>
                                              <a:dgm id="{733FAF41-DF03-485F-8F06-C142970A549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6">
                                            <p:graphicEl>
                                              <a:dgm id="{733FAF41-DF03-485F-8F06-C142970A549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>
                                            <p:graphicEl>
                                              <a:dgm id="{AFB2F689-BE38-4D4D-BBC2-8CA8AEAAD3B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76">
                                            <p:graphicEl>
                                              <a:dgm id="{AFB2F689-BE38-4D4D-BBC2-8CA8AEAAD3B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>
                                            <p:graphicEl>
                                              <a:dgm id="{37FC968D-54D8-4E5B-AA68-7BB356A0611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76">
                                            <p:graphicEl>
                                              <a:dgm id="{37FC968D-54D8-4E5B-AA68-7BB356A0611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>
                                            <p:graphicEl>
                                              <a:dgm id="{73BA3BD0-B804-40ED-B730-B739330E172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76">
                                            <p:graphicEl>
                                              <a:dgm id="{73BA3BD0-B804-40ED-B730-B739330E172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76" grpId="0">
        <p:bldSub>
          <a:bldDgm bld="one"/>
        </p:bldSub>
      </p:bldGraphic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4A1E637-6C9C-485F-AF41-E8410EC71E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1192" y="731520"/>
            <a:ext cx="11029616" cy="987552"/>
          </a:xfrm>
        </p:spPr>
        <p:txBody>
          <a:bodyPr anchor="b">
            <a:normAutofit/>
          </a:bodyPr>
          <a:lstStyle/>
          <a:p>
            <a:r>
              <a:rPr lang="en-US" dirty="0"/>
              <a:t>After high school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B2C4556-246D-4E49-AEDB-521D1C50F0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558313" y="6423924"/>
            <a:ext cx="1052511" cy="365125"/>
          </a:xfrm>
        </p:spPr>
        <p:txBody>
          <a:bodyPr anchor="ctr">
            <a:normAutofit/>
          </a:bodyPr>
          <a:lstStyle/>
          <a:p>
            <a:pPr>
              <a:spcAft>
                <a:spcPts val="600"/>
              </a:spcAft>
            </a:pPr>
            <a:fld id="{3A98EE3D-8CD1-4C3F-BD1C-C98C9596463C}" type="slidenum">
              <a:rPr lang="en-US" smtClean="0"/>
              <a:pPr>
                <a:spcAft>
                  <a:spcPts val="600"/>
                </a:spcAft>
              </a:pPr>
              <a:t>30</a:t>
            </a:fld>
            <a:endParaRPr lang="en-US" dirty="0"/>
          </a:p>
        </p:txBody>
      </p:sp>
      <p:graphicFrame>
        <p:nvGraphicFramePr>
          <p:cNvPr id="13" name="Content Placeholder 6" descr="Timeline placeholder ">
            <a:extLst>
              <a:ext uri="{FF2B5EF4-FFF2-40B4-BE49-F238E27FC236}">
                <a16:creationId xmlns:a16="http://schemas.microsoft.com/office/drawing/2014/main" id="{36CD7C1F-EB09-4D4A-B747-6E1FD459E5FC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56202580"/>
              </p:ext>
            </p:extLst>
          </p:nvPr>
        </p:nvGraphicFramePr>
        <p:xfrm>
          <a:off x="581202" y="2340877"/>
          <a:ext cx="11029615" cy="363448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1739850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3" grpId="0">
        <p:bldAsOne/>
      </p:bldGraphic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27B9DB-9E81-434F-B6D5-26B9336F19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/>
              <a:t>Resources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DB2018E-CD57-4C93-BE50-247126DB971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305403" indent="-305403"/>
            <a:r>
              <a:rPr lang="en-US" sz="3200" dirty="0"/>
              <a:t>Speak to your Counselors and Teachers</a:t>
            </a:r>
          </a:p>
          <a:p>
            <a:pPr marL="305403" indent="-305403"/>
            <a:r>
              <a:rPr lang="en-US" sz="3200" dirty="0"/>
              <a:t>Explore Courses at Career and Technical Center</a:t>
            </a:r>
          </a:p>
          <a:p>
            <a:pPr marL="305403" indent="-305403"/>
            <a:r>
              <a:rPr lang="en-US" sz="3200" dirty="0"/>
              <a:t>Research</a:t>
            </a:r>
          </a:p>
          <a:p>
            <a:pPr marL="629856" lvl="1" indent="-305403"/>
            <a:r>
              <a:rPr lang="en-US" sz="3200" dirty="0">
                <a:ea typeface="+mn-lt"/>
                <a:cs typeface="+mn-lt"/>
              </a:rPr>
              <a:t>College Websites</a:t>
            </a:r>
          </a:p>
          <a:p>
            <a:pPr marL="629856" lvl="1" indent="-305403"/>
            <a:r>
              <a:rPr lang="en-US" sz="3200" u="sng" spc="-10" dirty="0">
                <a:solidFill>
                  <a:srgbClr val="404040"/>
                </a:solidFill>
                <a:latin typeface="Gill Sans MT" panose="020B0502020104020203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https://agexplorer.ffa.org/</a:t>
            </a:r>
            <a:r>
              <a:rPr lang="en-US" sz="3200" u="sng" spc="-10" dirty="0">
                <a:solidFill>
                  <a:srgbClr val="404040"/>
                </a:solidFill>
                <a:latin typeface="Gill Sans MT" panose="020B05020201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99E1C0-106E-4EEB-B7B4-BA58A2DA0D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457155">
              <a:defRPr/>
            </a:pPr>
            <a:fld id="{3A98EE3D-8CD1-4C3F-BD1C-C98C9596463C}" type="slidenum">
              <a:rPr lang="en-US" sz="1200">
                <a:solidFill>
                  <a:prstClr val="black">
                    <a:lumMod val="75000"/>
                    <a:lumOff val="25000"/>
                  </a:prstClr>
                </a:solidFill>
                <a:latin typeface="Gill Sans MT" panose="020B0502020104020203"/>
              </a:rPr>
              <a:pPr defTabSz="457155">
                <a:defRPr/>
              </a:pPr>
              <a:t>31</a:t>
            </a:fld>
            <a:endParaRPr lang="en-US" sz="1200" dirty="0">
              <a:solidFill>
                <a:prstClr val="black">
                  <a:lumMod val="75000"/>
                  <a:lumOff val="25000"/>
                </a:prstClr>
              </a:solidFill>
              <a:latin typeface="Gill Sans MT" panose="020B0502020104020203"/>
            </a:endParaRPr>
          </a:p>
        </p:txBody>
      </p:sp>
    </p:spTree>
    <p:extLst>
      <p:ext uri="{BB962C8B-B14F-4D97-AF65-F5344CB8AC3E}">
        <p14:creationId xmlns:p14="http://schemas.microsoft.com/office/powerpoint/2010/main" val="30198738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83320F-394E-4594-A24D-EEEBD3E4A8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0058" y="1346208"/>
            <a:ext cx="5624119" cy="3284539"/>
          </a:xfrm>
        </p:spPr>
        <p:txBody>
          <a:bodyPr vert="horz" lIns="109728" tIns="109728" rIns="109728" bIns="91440" rtlCol="0" anchor="b">
            <a:normAutofit/>
          </a:bodyPr>
          <a:lstStyle/>
          <a:p>
            <a:pPr>
              <a:lnSpc>
                <a:spcPct val="120000"/>
              </a:lnSpc>
            </a:pPr>
            <a:r>
              <a:rPr lang="en-US" sz="5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Plants and Animals</a:t>
            </a:r>
          </a:p>
        </p:txBody>
      </p:sp>
      <p:pic>
        <p:nvPicPr>
          <p:cNvPr id="4" name="Picture 3" descr="A picture containing vegetable, food, different, variety&#10;&#10;Description automatically generated">
            <a:extLst>
              <a:ext uri="{FF2B5EF4-FFF2-40B4-BE49-F238E27FC236}">
                <a16:creationId xmlns:a16="http://schemas.microsoft.com/office/drawing/2014/main" id="{594A05A5-2F27-4B39-BEC9-D986A13A69B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839758" y="18"/>
            <a:ext cx="3440421" cy="2402343"/>
          </a:xfrm>
          <a:custGeom>
            <a:avLst/>
            <a:gdLst/>
            <a:ahLst/>
            <a:cxnLst/>
            <a:rect l="l" t="t" r="r" b="b"/>
            <a:pathLst>
              <a:path w="3440421" h="2402343">
                <a:moveTo>
                  <a:pt x="379897" y="0"/>
                </a:moveTo>
                <a:lnTo>
                  <a:pt x="3218884" y="0"/>
                </a:lnTo>
                <a:lnTo>
                  <a:pt x="3279840" y="122543"/>
                </a:lnTo>
                <a:cubicBezTo>
                  <a:pt x="3384762" y="360883"/>
                  <a:pt x="3440421" y="636841"/>
                  <a:pt x="3440421" y="931368"/>
                </a:cubicBezTo>
                <a:cubicBezTo>
                  <a:pt x="3440421" y="1119380"/>
                  <a:pt x="3385271" y="1270275"/>
                  <a:pt x="3261683" y="1420669"/>
                </a:cubicBezTo>
                <a:cubicBezTo>
                  <a:pt x="3132407" y="1577990"/>
                  <a:pt x="2938164" y="1722889"/>
                  <a:pt x="2732478" y="1876281"/>
                </a:cubicBezTo>
                <a:cubicBezTo>
                  <a:pt x="2694529" y="1904547"/>
                  <a:pt x="2655326" y="1933813"/>
                  <a:pt x="2616125" y="1963435"/>
                </a:cubicBezTo>
                <a:cubicBezTo>
                  <a:pt x="2265215" y="2228536"/>
                  <a:pt x="2009103" y="2402343"/>
                  <a:pt x="1660040" y="2402343"/>
                </a:cubicBezTo>
                <a:cubicBezTo>
                  <a:pt x="1128177" y="2402343"/>
                  <a:pt x="751504" y="2188992"/>
                  <a:pt x="400595" y="1688912"/>
                </a:cubicBezTo>
                <a:cubicBezTo>
                  <a:pt x="354674" y="1623457"/>
                  <a:pt x="309786" y="1563928"/>
                  <a:pt x="266375" y="1506395"/>
                </a:cubicBezTo>
                <a:cubicBezTo>
                  <a:pt x="86453" y="1267847"/>
                  <a:pt x="0" y="1143791"/>
                  <a:pt x="0" y="931368"/>
                </a:cubicBezTo>
                <a:cubicBezTo>
                  <a:pt x="0" y="720444"/>
                  <a:pt x="54190" y="512088"/>
                  <a:pt x="160947" y="312085"/>
                </a:cubicBezTo>
                <a:cubicBezTo>
                  <a:pt x="213181" y="214260"/>
                  <a:pt x="276637" y="120576"/>
                  <a:pt x="350789" y="31674"/>
                </a:cubicBezTo>
                <a:close/>
              </a:path>
            </a:pathLst>
          </a:cu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4046FC0F-FF80-41CA-A4D1-268C187C3F3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4"/>
          <a:stretch/>
        </p:blipFill>
        <p:spPr>
          <a:xfrm>
            <a:off x="151" y="3200021"/>
            <a:ext cx="4967392" cy="3657983"/>
          </a:xfrm>
          <a:custGeom>
            <a:avLst/>
            <a:gdLst/>
            <a:ahLst/>
            <a:cxnLst/>
            <a:rect l="l" t="t" r="r" b="b"/>
            <a:pathLst>
              <a:path w="4967392" h="3657982">
                <a:moveTo>
                  <a:pt x="2611465" y="0"/>
                </a:moveTo>
                <a:cubicBezTo>
                  <a:pt x="2973626" y="0"/>
                  <a:pt x="3306944" y="71395"/>
                  <a:pt x="3602322" y="212004"/>
                </a:cubicBezTo>
                <a:cubicBezTo>
                  <a:pt x="3879142" y="343883"/>
                  <a:pt x="4122277" y="536370"/>
                  <a:pt x="4324984" y="784010"/>
                </a:cubicBezTo>
                <a:cubicBezTo>
                  <a:pt x="4739271" y="1290317"/>
                  <a:pt x="4967392" y="2009841"/>
                  <a:pt x="4967392" y="2810095"/>
                </a:cubicBezTo>
                <a:cubicBezTo>
                  <a:pt x="4967392" y="3129372"/>
                  <a:pt x="4879100" y="3385618"/>
                  <a:pt x="4681235" y="3641013"/>
                </a:cubicBezTo>
                <a:lnTo>
                  <a:pt x="4666298" y="3657982"/>
                </a:lnTo>
                <a:lnTo>
                  <a:pt x="0" y="3657982"/>
                </a:lnTo>
                <a:lnTo>
                  <a:pt x="0" y="1311761"/>
                </a:lnTo>
                <a:lnTo>
                  <a:pt x="20961" y="1282259"/>
                </a:lnTo>
                <a:cubicBezTo>
                  <a:pt x="139676" y="1131288"/>
                  <a:pt x="275515" y="988438"/>
                  <a:pt x="427636" y="854799"/>
                </a:cubicBezTo>
                <a:cubicBezTo>
                  <a:pt x="726679" y="592007"/>
                  <a:pt x="1081863" y="375279"/>
                  <a:pt x="1455015" y="228124"/>
                </a:cubicBezTo>
                <a:cubicBezTo>
                  <a:pt x="1838214" y="76730"/>
                  <a:pt x="2227440" y="0"/>
                  <a:pt x="2611465" y="0"/>
                </a:cubicBezTo>
                <a:close/>
              </a:path>
            </a:pathLst>
          </a:custGeom>
        </p:spPr>
      </p:pic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8481949-BE87-4107-8DA5-3B8D233AD5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515611" y="6170491"/>
            <a:ext cx="1198829" cy="457200"/>
          </a:xfrm>
        </p:spPr>
        <p:txBody>
          <a:bodyPr vert="horz" lIns="109728" tIns="109728" rIns="109728" bIns="91440" rtlCol="0" anchor="b">
            <a:normAutofit/>
          </a:bodyPr>
          <a:lstStyle/>
          <a:p>
            <a:pPr algn="r">
              <a:spcAft>
                <a:spcPts val="600"/>
              </a:spcAft>
            </a:pPr>
            <a:fld id="{FAEF9944-A4F6-4C59-AEBD-678D6480B8EA}" type="slidenum">
              <a:rPr lang="en-US" smtClean="0"/>
              <a:pPr algn="r">
                <a:spcAft>
                  <a:spcPts val="600"/>
                </a:spcAft>
              </a:pPr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771351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76" name="Rectangle 75">
            <a:extLst>
              <a:ext uri="{FF2B5EF4-FFF2-40B4-BE49-F238E27FC236}">
                <a16:creationId xmlns:a16="http://schemas.microsoft.com/office/drawing/2014/main" id="{10CE40DC-5723-449B-A365-A61D8C262E9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63" y="0"/>
            <a:ext cx="12191695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155">
              <a:defRPr/>
            </a:pPr>
            <a:endParaRPr lang="en-US" dirty="0">
              <a:solidFill>
                <a:prstClr val="white"/>
              </a:solidFill>
              <a:latin typeface="Meiryo"/>
            </a:endParaRPr>
          </a:p>
        </p:txBody>
      </p:sp>
      <p:pic>
        <p:nvPicPr>
          <p:cNvPr id="61" name="Picture 60" descr="Assorted vegetables and fruits">
            <a:extLst>
              <a:ext uri="{FF2B5EF4-FFF2-40B4-BE49-F238E27FC236}">
                <a16:creationId xmlns:a16="http://schemas.microsoft.com/office/drawing/2014/main" id="{3EF6361F-E69F-8D6D-8C84-0E47D9938CA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1"/>
          <a:stretch/>
        </p:blipFill>
        <p:spPr>
          <a:xfrm>
            <a:off x="1524" y="22"/>
            <a:ext cx="12188952" cy="6857991"/>
          </a:xfrm>
          <a:prstGeom prst="rect">
            <a:avLst/>
          </a:prstGeom>
        </p:spPr>
      </p:pic>
      <p:sp>
        <p:nvSpPr>
          <p:cNvPr id="78" name="Freeform: Shape 77">
            <a:extLst>
              <a:ext uri="{FF2B5EF4-FFF2-40B4-BE49-F238E27FC236}">
                <a16:creationId xmlns:a16="http://schemas.microsoft.com/office/drawing/2014/main" id="{28207E96-6DFF-4119-B2EA-3299067D2F4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42599" y="0"/>
            <a:ext cx="10189600" cy="6858000"/>
          </a:xfrm>
          <a:custGeom>
            <a:avLst/>
            <a:gdLst>
              <a:gd name="connsiteX0" fmla="*/ 8513625 w 10189600"/>
              <a:gd name="connsiteY0" fmla="*/ 0 h 6858000"/>
              <a:gd name="connsiteX1" fmla="*/ 1434689 w 10189600"/>
              <a:gd name="connsiteY1" fmla="*/ 0 h 6858000"/>
              <a:gd name="connsiteX2" fmla="*/ 1271976 w 10189600"/>
              <a:gd name="connsiteY2" fmla="*/ 160651 h 6858000"/>
              <a:gd name="connsiteX3" fmla="*/ 0 w 10189600"/>
              <a:gd name="connsiteY3" fmla="*/ 3879329 h 6858000"/>
              <a:gd name="connsiteX4" fmla="*/ 1565101 w 10189600"/>
              <a:gd name="connsiteY4" fmla="*/ 6659296 h 6858000"/>
              <a:gd name="connsiteX5" fmla="*/ 1789426 w 10189600"/>
              <a:gd name="connsiteY5" fmla="*/ 6858000 h 6858000"/>
              <a:gd name="connsiteX6" fmla="*/ 8868328 w 10189600"/>
              <a:gd name="connsiteY6" fmla="*/ 6858000 h 6858000"/>
              <a:gd name="connsiteX7" fmla="*/ 8925683 w 10189600"/>
              <a:gd name="connsiteY7" fmla="*/ 6804604 h 6858000"/>
              <a:gd name="connsiteX8" fmla="*/ 10189600 w 10189600"/>
              <a:gd name="connsiteY8" fmla="*/ 4217082 h 6858000"/>
              <a:gd name="connsiteX9" fmla="*/ 8536469 w 10189600"/>
              <a:gd name="connsiteY9" fmla="*/ 17461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0189600" h="6858000">
                <a:moveTo>
                  <a:pt x="8513625" y="0"/>
                </a:moveTo>
                <a:lnTo>
                  <a:pt x="1434689" y="0"/>
                </a:lnTo>
                <a:lnTo>
                  <a:pt x="1271976" y="160651"/>
                </a:lnTo>
                <a:cubicBezTo>
                  <a:pt x="451613" y="1030749"/>
                  <a:pt x="0" y="2373165"/>
                  <a:pt x="0" y="3879329"/>
                </a:cubicBezTo>
                <a:cubicBezTo>
                  <a:pt x="0" y="5207145"/>
                  <a:pt x="731040" y="5919527"/>
                  <a:pt x="1565101" y="6659296"/>
                </a:cubicBezTo>
                <a:lnTo>
                  <a:pt x="1789426" y="6858000"/>
                </a:lnTo>
                <a:lnTo>
                  <a:pt x="8868328" y="6858000"/>
                </a:lnTo>
                <a:lnTo>
                  <a:pt x="8925683" y="6804604"/>
                </a:lnTo>
                <a:cubicBezTo>
                  <a:pt x="9627437" y="6132444"/>
                  <a:pt x="10189600" y="5418356"/>
                  <a:pt x="10189600" y="4217082"/>
                </a:cubicBezTo>
                <a:cubicBezTo>
                  <a:pt x="10189600" y="2437327"/>
                  <a:pt x="9597144" y="878708"/>
                  <a:pt x="8536469" y="17461"/>
                </a:cubicBezTo>
                <a:close/>
              </a:path>
            </a:pathLst>
          </a:custGeom>
          <a:solidFill>
            <a:schemeClr val="bg1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80" name="Freeform: Shape 79">
            <a:extLst>
              <a:ext uri="{FF2B5EF4-FFF2-40B4-BE49-F238E27FC236}">
                <a16:creationId xmlns:a16="http://schemas.microsoft.com/office/drawing/2014/main" id="{9E223C86-12C5-4A60-A21A-D7FC75EFC65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357816" y="0"/>
            <a:ext cx="1323453" cy="6858000"/>
          </a:xfrm>
          <a:custGeom>
            <a:avLst/>
            <a:gdLst>
              <a:gd name="connsiteX0" fmla="*/ 28443 w 1323453"/>
              <a:gd name="connsiteY0" fmla="*/ 0 h 6858000"/>
              <a:gd name="connsiteX1" fmla="*/ 10519 w 1323453"/>
              <a:gd name="connsiteY1" fmla="*/ 0 h 6858000"/>
              <a:gd name="connsiteX2" fmla="*/ 37377 w 1323453"/>
              <a:gd name="connsiteY2" fmla="*/ 27367 h 6858000"/>
              <a:gd name="connsiteX3" fmla="*/ 1297455 w 1323453"/>
              <a:gd name="connsiteY3" fmla="*/ 4282319 h 6858000"/>
              <a:gd name="connsiteX4" fmla="*/ 248584 w 1323453"/>
              <a:gd name="connsiteY4" fmla="*/ 6615157 h 6858000"/>
              <a:gd name="connsiteX5" fmla="*/ 0 w 1323453"/>
              <a:gd name="connsiteY5" fmla="*/ 6858000 h 6858000"/>
              <a:gd name="connsiteX6" fmla="*/ 19869 w 1323453"/>
              <a:gd name="connsiteY6" fmla="*/ 6858000 h 6858000"/>
              <a:gd name="connsiteX7" fmla="*/ 267461 w 1323453"/>
              <a:gd name="connsiteY7" fmla="*/ 6616128 h 6858000"/>
              <a:gd name="connsiteX8" fmla="*/ 1316330 w 1323453"/>
              <a:gd name="connsiteY8" fmla="*/ 4283289 h 6858000"/>
              <a:gd name="connsiteX9" fmla="*/ 56253 w 1323453"/>
              <a:gd name="connsiteY9" fmla="*/ 28337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323453" h="6858000">
                <a:moveTo>
                  <a:pt x="28443" y="0"/>
                </a:moveTo>
                <a:lnTo>
                  <a:pt x="10519" y="0"/>
                </a:lnTo>
                <a:lnTo>
                  <a:pt x="37377" y="27367"/>
                </a:lnTo>
                <a:cubicBezTo>
                  <a:pt x="919519" y="995374"/>
                  <a:pt x="1367465" y="2551123"/>
                  <a:pt x="1297455" y="4282319"/>
                </a:cubicBezTo>
                <a:cubicBezTo>
                  <a:pt x="1254252" y="5350659"/>
                  <a:pt x="821705" y="6026831"/>
                  <a:pt x="248584" y="6615157"/>
                </a:cubicBezTo>
                <a:lnTo>
                  <a:pt x="0" y="6858000"/>
                </a:lnTo>
                <a:lnTo>
                  <a:pt x="19869" y="6858000"/>
                </a:lnTo>
                <a:lnTo>
                  <a:pt x="267461" y="6616128"/>
                </a:lnTo>
                <a:cubicBezTo>
                  <a:pt x="840581" y="6027802"/>
                  <a:pt x="1273128" y="5351630"/>
                  <a:pt x="1316330" y="4283289"/>
                </a:cubicBezTo>
                <a:cubicBezTo>
                  <a:pt x="1386340" y="2552094"/>
                  <a:pt x="938396" y="996343"/>
                  <a:pt x="56253" y="2833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defTabSz="457155">
              <a:defRPr/>
            </a:pPr>
            <a:endParaRPr lang="en-US" dirty="0">
              <a:solidFill>
                <a:prstClr val="white"/>
              </a:solidFill>
              <a:latin typeface="Meiryo"/>
            </a:endParaRPr>
          </a:p>
        </p:txBody>
      </p:sp>
      <p:sp>
        <p:nvSpPr>
          <p:cNvPr id="82" name="Freeform: Shape 81">
            <a:extLst>
              <a:ext uri="{FF2B5EF4-FFF2-40B4-BE49-F238E27FC236}">
                <a16:creationId xmlns:a16="http://schemas.microsoft.com/office/drawing/2014/main" id="{FA573AF0-3C0B-4895-A7A6-F41B0321153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48650" y="0"/>
            <a:ext cx="1561993" cy="6858000"/>
          </a:xfrm>
          <a:custGeom>
            <a:avLst/>
            <a:gdLst>
              <a:gd name="connsiteX0" fmla="*/ 1544228 w 1561993"/>
              <a:gd name="connsiteY0" fmla="*/ 0 h 6858000"/>
              <a:gd name="connsiteX1" fmla="*/ 1561993 w 1561993"/>
              <a:gd name="connsiteY1" fmla="*/ 0 h 6858000"/>
              <a:gd name="connsiteX2" fmla="*/ 1540943 w 1561993"/>
              <a:gd name="connsiteY2" fmla="*/ 17040 h 6858000"/>
              <a:gd name="connsiteX3" fmla="*/ 17765 w 1561993"/>
              <a:gd name="connsiteY3" fmla="*/ 4115040 h 6858000"/>
              <a:gd name="connsiteX4" fmla="*/ 1142901 w 1561993"/>
              <a:gd name="connsiteY4" fmla="*/ 6599739 h 6858000"/>
              <a:gd name="connsiteX5" fmla="*/ 1403744 w 1561993"/>
              <a:gd name="connsiteY5" fmla="*/ 6858000 h 6858000"/>
              <a:gd name="connsiteX6" fmla="*/ 1385980 w 1561993"/>
              <a:gd name="connsiteY6" fmla="*/ 6858000 h 6858000"/>
              <a:gd name="connsiteX7" fmla="*/ 1125137 w 1561993"/>
              <a:gd name="connsiteY7" fmla="*/ 6599739 h 6858000"/>
              <a:gd name="connsiteX8" fmla="*/ 0 w 1561993"/>
              <a:gd name="connsiteY8" fmla="*/ 4115040 h 6858000"/>
              <a:gd name="connsiteX9" fmla="*/ 1523178 w 1561993"/>
              <a:gd name="connsiteY9" fmla="*/ 1704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561993" h="6858000">
                <a:moveTo>
                  <a:pt x="1544228" y="0"/>
                </a:moveTo>
                <a:lnTo>
                  <a:pt x="1561993" y="0"/>
                </a:lnTo>
                <a:lnTo>
                  <a:pt x="1540943" y="17040"/>
                </a:lnTo>
                <a:cubicBezTo>
                  <a:pt x="563647" y="857447"/>
                  <a:pt x="17765" y="2378351"/>
                  <a:pt x="17765" y="4115040"/>
                </a:cubicBezTo>
                <a:cubicBezTo>
                  <a:pt x="17765" y="5263323"/>
                  <a:pt x="514810" y="5955416"/>
                  <a:pt x="1142901" y="6599739"/>
                </a:cubicBezTo>
                <a:lnTo>
                  <a:pt x="1403744" y="6858000"/>
                </a:lnTo>
                <a:lnTo>
                  <a:pt x="1385980" y="6858000"/>
                </a:lnTo>
                <a:lnTo>
                  <a:pt x="1125137" y="6599739"/>
                </a:lnTo>
                <a:cubicBezTo>
                  <a:pt x="497046" y="5955416"/>
                  <a:pt x="0" y="5263323"/>
                  <a:pt x="0" y="4115040"/>
                </a:cubicBezTo>
                <a:cubicBezTo>
                  <a:pt x="0" y="2378351"/>
                  <a:pt x="545882" y="857447"/>
                  <a:pt x="1523178" y="1704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84" name="Freeform: Shape 83">
            <a:extLst>
              <a:ext uri="{FF2B5EF4-FFF2-40B4-BE49-F238E27FC236}">
                <a16:creationId xmlns:a16="http://schemas.microsoft.com/office/drawing/2014/main" id="{62442AC3-A9B0-4865-8A8A-1504FFC6E4D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434294" y="0"/>
            <a:ext cx="1904279" cy="6858000"/>
          </a:xfrm>
          <a:custGeom>
            <a:avLst/>
            <a:gdLst>
              <a:gd name="connsiteX0" fmla="*/ 624262 w 1775065"/>
              <a:gd name="connsiteY0" fmla="*/ 0 h 6858000"/>
              <a:gd name="connsiteX1" fmla="*/ 642233 w 1775065"/>
              <a:gd name="connsiteY1" fmla="*/ 0 h 6858000"/>
              <a:gd name="connsiteX2" fmla="*/ 673003 w 1775065"/>
              <a:gd name="connsiteY2" fmla="*/ 35111 h 6858000"/>
              <a:gd name="connsiteX3" fmla="*/ 1767974 w 1775065"/>
              <a:gd name="connsiteY3" fmla="*/ 3968278 h 6858000"/>
              <a:gd name="connsiteX4" fmla="*/ 115603 w 1775065"/>
              <a:gd name="connsiteY4" fmla="*/ 6776131 h 6858000"/>
              <a:gd name="connsiteX5" fmla="*/ 19890 w 1775065"/>
              <a:gd name="connsiteY5" fmla="*/ 6858000 h 6858000"/>
              <a:gd name="connsiteX6" fmla="*/ 0 w 1775065"/>
              <a:gd name="connsiteY6" fmla="*/ 6858000 h 6858000"/>
              <a:gd name="connsiteX7" fmla="*/ 96809 w 1775065"/>
              <a:gd name="connsiteY7" fmla="*/ 6775193 h 6858000"/>
              <a:gd name="connsiteX8" fmla="*/ 1749182 w 1775065"/>
              <a:gd name="connsiteY8" fmla="*/ 3967340 h 6858000"/>
              <a:gd name="connsiteX9" fmla="*/ 654209 w 1775065"/>
              <a:gd name="connsiteY9" fmla="*/ 34172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775065" h="6858000">
                <a:moveTo>
                  <a:pt x="624262" y="0"/>
                </a:moveTo>
                <a:lnTo>
                  <a:pt x="642233" y="0"/>
                </a:lnTo>
                <a:lnTo>
                  <a:pt x="673003" y="35111"/>
                </a:lnTo>
                <a:cubicBezTo>
                  <a:pt x="1445427" y="977982"/>
                  <a:pt x="1833320" y="2398562"/>
                  <a:pt x="1767974" y="3968278"/>
                </a:cubicBezTo>
                <a:cubicBezTo>
                  <a:pt x="1710622" y="5345972"/>
                  <a:pt x="964135" y="6049363"/>
                  <a:pt x="115603" y="6776131"/>
                </a:cubicBezTo>
                <a:lnTo>
                  <a:pt x="19890" y="6858000"/>
                </a:lnTo>
                <a:lnTo>
                  <a:pt x="0" y="6858000"/>
                </a:lnTo>
                <a:lnTo>
                  <a:pt x="96809" y="6775193"/>
                </a:lnTo>
                <a:cubicBezTo>
                  <a:pt x="945341" y="6048424"/>
                  <a:pt x="1691828" y="5345034"/>
                  <a:pt x="1749182" y="3967340"/>
                </a:cubicBezTo>
                <a:cubicBezTo>
                  <a:pt x="1814528" y="2397623"/>
                  <a:pt x="1426634" y="977044"/>
                  <a:pt x="654209" y="3417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defTabSz="457155">
              <a:defRPr/>
            </a:pPr>
            <a:endParaRPr lang="en-US" dirty="0">
              <a:solidFill>
                <a:prstClr val="white"/>
              </a:solidFill>
              <a:latin typeface="Meiryo"/>
            </a:endParaRPr>
          </a:p>
        </p:txBody>
      </p:sp>
      <p:sp>
        <p:nvSpPr>
          <p:cNvPr id="86" name="Freeform: Shape 85">
            <a:extLst>
              <a:ext uri="{FF2B5EF4-FFF2-40B4-BE49-F238E27FC236}">
                <a16:creationId xmlns:a16="http://schemas.microsoft.com/office/drawing/2014/main" id="{68451DCE-129E-43B6-BA50-3C8339E4618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289577" y="0"/>
            <a:ext cx="1825312" cy="6858000"/>
          </a:xfrm>
          <a:custGeom>
            <a:avLst/>
            <a:gdLst>
              <a:gd name="connsiteX0" fmla="*/ 516683 w 1825312"/>
              <a:gd name="connsiteY0" fmla="*/ 0 h 6858000"/>
              <a:gd name="connsiteX1" fmla="*/ 541088 w 1825312"/>
              <a:gd name="connsiteY1" fmla="*/ 0 h 6858000"/>
              <a:gd name="connsiteX2" fmla="*/ 626170 w 1825312"/>
              <a:gd name="connsiteY2" fmla="*/ 99144 h 6858000"/>
              <a:gd name="connsiteX3" fmla="*/ 1825312 w 1825312"/>
              <a:gd name="connsiteY3" fmla="*/ 3859833 h 6858000"/>
              <a:gd name="connsiteX4" fmla="*/ 279633 w 1825312"/>
              <a:gd name="connsiteY4" fmla="*/ 6651338 h 6858000"/>
              <a:gd name="connsiteX5" fmla="*/ 24403 w 1825312"/>
              <a:gd name="connsiteY5" fmla="*/ 6858000 h 6858000"/>
              <a:gd name="connsiteX6" fmla="*/ 0 w 1825312"/>
              <a:gd name="connsiteY6" fmla="*/ 6858000 h 6858000"/>
              <a:gd name="connsiteX7" fmla="*/ 255230 w 1825312"/>
              <a:gd name="connsiteY7" fmla="*/ 6651338 h 6858000"/>
              <a:gd name="connsiteX8" fmla="*/ 1800907 w 1825312"/>
              <a:gd name="connsiteY8" fmla="*/ 3859833 h 6858000"/>
              <a:gd name="connsiteX9" fmla="*/ 601765 w 1825312"/>
              <a:gd name="connsiteY9" fmla="*/ 99144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825312" h="6858000">
                <a:moveTo>
                  <a:pt x="516683" y="0"/>
                </a:moveTo>
                <a:lnTo>
                  <a:pt x="541088" y="0"/>
                </a:lnTo>
                <a:lnTo>
                  <a:pt x="626170" y="99144"/>
                </a:lnTo>
                <a:cubicBezTo>
                  <a:pt x="1403484" y="1069501"/>
                  <a:pt x="1825312" y="2396484"/>
                  <a:pt x="1825312" y="3859833"/>
                </a:cubicBezTo>
                <a:cubicBezTo>
                  <a:pt x="1825312" y="5149904"/>
                  <a:pt x="1142485" y="5927455"/>
                  <a:pt x="279633" y="6651338"/>
                </a:cubicBezTo>
                <a:lnTo>
                  <a:pt x="24403" y="6858000"/>
                </a:lnTo>
                <a:lnTo>
                  <a:pt x="0" y="6858000"/>
                </a:lnTo>
                <a:lnTo>
                  <a:pt x="255230" y="6651338"/>
                </a:lnTo>
                <a:cubicBezTo>
                  <a:pt x="1118082" y="5927455"/>
                  <a:pt x="1800907" y="5149904"/>
                  <a:pt x="1800907" y="3859833"/>
                </a:cubicBezTo>
                <a:cubicBezTo>
                  <a:pt x="1800907" y="2396484"/>
                  <a:pt x="1379079" y="1069501"/>
                  <a:pt x="601765" y="9914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5C9FABD-ACCC-4EC1-A2AA-85288E0F87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45932" y="134915"/>
            <a:ext cx="7340048" cy="1195704"/>
          </a:xfrm>
        </p:spPr>
        <p:txBody>
          <a:bodyPr anchor="b">
            <a:normAutofit/>
          </a:bodyPr>
          <a:lstStyle/>
          <a:p>
            <a:r>
              <a:rPr lang="en-US" sz="3600" dirty="0">
                <a:latin typeface="Meiryo"/>
              </a:rPr>
              <a:t>Introduction</a:t>
            </a:r>
            <a:endParaRPr lang="en-US" sz="3600" dirty="0"/>
          </a:p>
        </p:txBody>
      </p:sp>
      <p:sp>
        <p:nvSpPr>
          <p:cNvPr id="59" name="Content Placeholder 2">
            <a:extLst>
              <a:ext uri="{FF2B5EF4-FFF2-40B4-BE49-F238E27FC236}">
                <a16:creationId xmlns:a16="http://schemas.microsoft.com/office/drawing/2014/main" id="{A68B8CED-601B-4E93-842C-3FBB25F07F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29198" y="1470867"/>
            <a:ext cx="9398833" cy="4600152"/>
          </a:xfrm>
        </p:spPr>
        <p:txBody>
          <a:bodyPr>
            <a:noAutofit/>
          </a:bodyPr>
          <a:lstStyle/>
          <a:p>
            <a:pPr marL="285724" indent="-285724">
              <a:buFont typeface="Arial" panose="020B0604020202020204" pitchFamily="34" charset="0"/>
              <a:buChar char="•"/>
              <a:defRPr/>
            </a:pPr>
            <a:r>
              <a:rPr lang="en-US" sz="3200" dirty="0">
                <a:solidFill>
                  <a:schemeClr val="tx1"/>
                </a:solidFill>
              </a:rPr>
              <a:t>How and why are plants and animals used in society?</a:t>
            </a:r>
          </a:p>
          <a:p>
            <a:pPr marL="285724" indent="-285724">
              <a:buFont typeface="Arial" panose="020B0604020202020204" pitchFamily="34" charset="0"/>
              <a:buChar char="•"/>
              <a:defRPr/>
            </a:pPr>
            <a:r>
              <a:rPr lang="en-US" sz="3200" dirty="0">
                <a:solidFill>
                  <a:schemeClr val="tx1"/>
                </a:solidFill>
              </a:rPr>
              <a:t>How are plants and animals turned into food or other products for humans?</a:t>
            </a:r>
          </a:p>
          <a:p>
            <a:pPr marL="285724" indent="-285724">
              <a:buFont typeface="Arial" panose="020B0604020202020204" pitchFamily="34" charset="0"/>
              <a:buChar char="•"/>
              <a:defRPr/>
            </a:pPr>
            <a:r>
              <a:rPr lang="en-US" sz="3200" dirty="0">
                <a:solidFill>
                  <a:schemeClr val="tx1"/>
                </a:solidFill>
              </a:rPr>
              <a:t>Do plants and animal products play a role in human health and medicine? If so, how?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7F145B0-3A53-4B9E-8CBB-DCEAFA6EDE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853744" y="6170491"/>
            <a:ext cx="1188720" cy="457200"/>
          </a:xfrm>
        </p:spPr>
        <p:txBody>
          <a:bodyPr>
            <a:normAutofit/>
          </a:bodyPr>
          <a:lstStyle/>
          <a:p>
            <a:pPr algn="l">
              <a:spcAft>
                <a:spcPts val="600"/>
              </a:spcAft>
              <a:defRPr/>
            </a:pPr>
            <a:fld id="{FAEF9944-A4F6-4C59-AEBD-678D6480B8EA}" type="slidenum">
              <a:rPr lang="en-US">
                <a:solidFill>
                  <a:srgbClr val="FFFFFF"/>
                </a:solidFill>
                <a:latin typeface="Meiryo"/>
              </a:rPr>
              <a:pPr algn="l">
                <a:spcAft>
                  <a:spcPts val="600"/>
                </a:spcAft>
                <a:defRPr/>
              </a:pPr>
              <a:t>5</a:t>
            </a:fld>
            <a:endParaRPr lang="en-US">
              <a:solidFill>
                <a:srgbClr val="FFFFFF"/>
              </a:solidFill>
              <a:latin typeface="Meiryo"/>
            </a:endParaRPr>
          </a:p>
        </p:txBody>
      </p:sp>
    </p:spTree>
    <p:extLst>
      <p:ext uri="{BB962C8B-B14F-4D97-AF65-F5344CB8AC3E}">
        <p14:creationId xmlns:p14="http://schemas.microsoft.com/office/powerpoint/2010/main" val="18192284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78CF3A-C77F-41D2-8879-43D1043E02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20238" y="779505"/>
            <a:ext cx="5624119" cy="2667031"/>
          </a:xfrm>
        </p:spPr>
        <p:txBody>
          <a:bodyPr vert="horz" lIns="109728" tIns="109728" rIns="109728" bIns="91440" rtlCol="0" anchor="b">
            <a:normAutofit/>
          </a:bodyPr>
          <a:lstStyle/>
          <a:p>
            <a:pPr>
              <a:lnSpc>
                <a:spcPct val="120000"/>
              </a:lnSpc>
            </a:pPr>
            <a:r>
              <a:rPr lang="en-US" sz="5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Game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221A4395-ABD2-40D5-B99D-FA7C00CB3C7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61365" y="3401568"/>
            <a:ext cx="5993337" cy="2174793"/>
          </a:xfrm>
        </p:spPr>
        <p:txBody>
          <a:bodyPr vert="horz" lIns="109728" tIns="109728" rIns="109728" bIns="91440" rtlCol="0" anchor="t">
            <a:noAutofit/>
          </a:bodyPr>
          <a:lstStyle/>
          <a:p>
            <a:pPr>
              <a:lnSpc>
                <a:spcPct val="130000"/>
              </a:lnSpc>
              <a:defRPr/>
            </a:pPr>
            <a:r>
              <a:rPr lang="en-US" sz="3000" spc="15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Match the following plants and animals with their appropriate products</a:t>
            </a:r>
          </a:p>
        </p:txBody>
      </p:sp>
      <p:pic>
        <p:nvPicPr>
          <p:cNvPr id="23" name="Picture Placeholder 22" descr="White jigsaw puzzle and one final piece being added">
            <a:extLst>
              <a:ext uri="{FF2B5EF4-FFF2-40B4-BE49-F238E27FC236}">
                <a16:creationId xmlns:a16="http://schemas.microsoft.com/office/drawing/2014/main" id="{85F8DE3C-C55A-41E0-80E3-284DA96B9725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50260" y="1367613"/>
            <a:ext cx="4432693" cy="4094067"/>
          </a:xfrm>
          <a:custGeom>
            <a:avLst/>
            <a:gdLst/>
            <a:ahLst/>
            <a:cxnLst/>
            <a:rect l="l" t="t" r="r" b="b"/>
            <a:pathLst>
              <a:path w="4292584" h="4094066">
                <a:moveTo>
                  <a:pt x="2456537" y="0"/>
                </a:moveTo>
                <a:cubicBezTo>
                  <a:pt x="2738780" y="0"/>
                  <a:pt x="2998545" y="55066"/>
                  <a:pt x="3228742" y="163517"/>
                </a:cubicBezTo>
                <a:cubicBezTo>
                  <a:pt x="3444477" y="265234"/>
                  <a:pt x="3633959" y="413698"/>
                  <a:pt x="3791935" y="604700"/>
                </a:cubicBezTo>
                <a:cubicBezTo>
                  <a:pt x="4114802" y="995211"/>
                  <a:pt x="4292584" y="1550174"/>
                  <a:pt x="4292584" y="2167403"/>
                </a:cubicBezTo>
                <a:cubicBezTo>
                  <a:pt x="4292584" y="2413659"/>
                  <a:pt x="4223774" y="2611299"/>
                  <a:pt x="4069573" y="2808283"/>
                </a:cubicBezTo>
                <a:cubicBezTo>
                  <a:pt x="3908278" y="3014339"/>
                  <a:pt x="3665922" y="3204126"/>
                  <a:pt x="3409289" y="3405037"/>
                </a:cubicBezTo>
                <a:cubicBezTo>
                  <a:pt x="3361941" y="3442060"/>
                  <a:pt x="3313027" y="3480392"/>
                  <a:pt x="3264115" y="3519190"/>
                </a:cubicBezTo>
                <a:cubicBezTo>
                  <a:pt x="2826289" y="3866416"/>
                  <a:pt x="2506740" y="4094066"/>
                  <a:pt x="2071218" y="4094066"/>
                </a:cubicBezTo>
                <a:cubicBezTo>
                  <a:pt x="1407617" y="4094066"/>
                  <a:pt x="937645" y="3814621"/>
                  <a:pt x="499819" y="3159623"/>
                </a:cubicBezTo>
                <a:cubicBezTo>
                  <a:pt x="442524" y="3073891"/>
                  <a:pt x="386517" y="2995921"/>
                  <a:pt x="332353" y="2920566"/>
                </a:cubicBezTo>
                <a:cubicBezTo>
                  <a:pt x="107867" y="2608119"/>
                  <a:pt x="0" y="2445632"/>
                  <a:pt x="0" y="2167403"/>
                </a:cubicBezTo>
                <a:cubicBezTo>
                  <a:pt x="0" y="1891138"/>
                  <a:pt x="67612" y="1618236"/>
                  <a:pt x="200812" y="1356275"/>
                </a:cubicBezTo>
                <a:cubicBezTo>
                  <a:pt x="331156" y="1100015"/>
                  <a:pt x="517505" y="865448"/>
                  <a:pt x="754611" y="659299"/>
                </a:cubicBezTo>
                <a:cubicBezTo>
                  <a:pt x="987664" y="456610"/>
                  <a:pt x="1264470" y="289449"/>
                  <a:pt x="1555279" y="175950"/>
                </a:cubicBezTo>
                <a:cubicBezTo>
                  <a:pt x="1853918" y="59181"/>
                  <a:pt x="2157254" y="0"/>
                  <a:pt x="2456537" y="0"/>
                </a:cubicBezTo>
                <a:close/>
              </a:path>
            </a:pathLst>
          </a:custGeom>
        </p:spPr>
      </p:pic>
      <p:sp>
        <p:nvSpPr>
          <p:cNvPr id="26" name="Slide Number Placeholder 25">
            <a:extLst>
              <a:ext uri="{FF2B5EF4-FFF2-40B4-BE49-F238E27FC236}">
                <a16:creationId xmlns:a16="http://schemas.microsoft.com/office/drawing/2014/main" id="{D340E6D2-5814-4CD5-B1E5-425DA2E5BA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515611" y="6170491"/>
            <a:ext cx="1198829" cy="457200"/>
          </a:xfrm>
        </p:spPr>
        <p:txBody>
          <a:bodyPr vert="horz" lIns="109728" tIns="109728" rIns="109728" bIns="91440" rtlCol="0" anchor="b">
            <a:normAutofit/>
          </a:bodyPr>
          <a:lstStyle/>
          <a:p>
            <a:pPr algn="r">
              <a:spcAft>
                <a:spcPts val="600"/>
              </a:spcAft>
            </a:pPr>
            <a:fld id="{FAEF9944-A4F6-4C59-AEBD-678D6480B8EA}" type="slidenum">
              <a:rPr lang="en-US" smtClean="0"/>
              <a:pPr algn="r">
                <a:spcAft>
                  <a:spcPts val="600"/>
                </a:spcAft>
              </a:pPr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5447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Freeform: Shape 97">
            <a:extLst>
              <a:ext uri="{FF2B5EF4-FFF2-40B4-BE49-F238E27FC236}">
                <a16:creationId xmlns:a16="http://schemas.microsoft.com/office/drawing/2014/main" id="{9B0F7D69-D93C-4C38-A23D-76E000D691C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3496422" cy="6858000"/>
          </a:xfrm>
          <a:custGeom>
            <a:avLst/>
            <a:gdLst/>
            <a:ahLst/>
            <a:cxnLst/>
            <a:rect l="l" t="t" r="r" b="b"/>
            <a:pathLst>
              <a:path w="3496422" h="6858000">
                <a:moveTo>
                  <a:pt x="0" y="0"/>
                </a:moveTo>
                <a:lnTo>
                  <a:pt x="1873399" y="0"/>
                </a:lnTo>
                <a:lnTo>
                  <a:pt x="1895523" y="14997"/>
                </a:lnTo>
                <a:cubicBezTo>
                  <a:pt x="2922686" y="754641"/>
                  <a:pt x="3496422" y="2093192"/>
                  <a:pt x="3496422" y="3621656"/>
                </a:cubicBezTo>
                <a:cubicBezTo>
                  <a:pt x="3496422" y="4969131"/>
                  <a:pt x="2567697" y="5602839"/>
                  <a:pt x="1622072" y="6374814"/>
                </a:cubicBezTo>
                <a:cubicBezTo>
                  <a:pt x="1449869" y="6515397"/>
                  <a:pt x="1279242" y="6653108"/>
                  <a:pt x="1105424" y="6780599"/>
                </a:cubicBezTo>
                <a:lnTo>
                  <a:pt x="993668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FFFFFF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00" name="Freeform: Shape 99">
            <a:extLst>
              <a:ext uri="{FF2B5EF4-FFF2-40B4-BE49-F238E27FC236}">
                <a16:creationId xmlns:a16="http://schemas.microsoft.com/office/drawing/2014/main" id="{8CD419D4-EA9D-42D9-BF62-B07F0B7B672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375409" y="0"/>
            <a:ext cx="2529723" cy="6858000"/>
          </a:xfrm>
          <a:custGeom>
            <a:avLst/>
            <a:gdLst/>
            <a:ahLst/>
            <a:cxnLst/>
            <a:rect l="l" t="t" r="r" b="b"/>
            <a:pathLst>
              <a:path w="2529723" h="6858000">
                <a:moveTo>
                  <a:pt x="1258269" y="0"/>
                </a:moveTo>
                <a:lnTo>
                  <a:pt x="1275627" y="0"/>
                </a:lnTo>
                <a:lnTo>
                  <a:pt x="1302560" y="24338"/>
                </a:lnTo>
                <a:cubicBezTo>
                  <a:pt x="2156831" y="855667"/>
                  <a:pt x="2590622" y="2191755"/>
                  <a:pt x="2522825" y="3678515"/>
                </a:cubicBezTo>
                <a:cubicBezTo>
                  <a:pt x="2459072" y="5076606"/>
                  <a:pt x="1519830" y="5692656"/>
                  <a:pt x="557500" y="6451411"/>
                </a:cubicBezTo>
                <a:cubicBezTo>
                  <a:pt x="382255" y="6589587"/>
                  <a:pt x="208689" y="6724853"/>
                  <a:pt x="32482" y="6849373"/>
                </a:cubicBezTo>
                <a:lnTo>
                  <a:pt x="19531" y="6858000"/>
                </a:lnTo>
                <a:lnTo>
                  <a:pt x="0" y="6858000"/>
                </a:lnTo>
                <a:lnTo>
                  <a:pt x="14202" y="6848540"/>
                </a:lnTo>
                <a:cubicBezTo>
                  <a:pt x="190409" y="6724020"/>
                  <a:pt x="363976" y="6588754"/>
                  <a:pt x="539221" y="6450578"/>
                </a:cubicBezTo>
                <a:cubicBezTo>
                  <a:pt x="1501550" y="5691822"/>
                  <a:pt x="2440792" y="5075773"/>
                  <a:pt x="2504546" y="3677682"/>
                </a:cubicBezTo>
                <a:cubicBezTo>
                  <a:pt x="2572343" y="2190921"/>
                  <a:pt x="2138551" y="854834"/>
                  <a:pt x="1284280" y="2350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defTabSz="457155">
              <a:defRPr/>
            </a:pPr>
            <a:endParaRPr lang="en-US">
              <a:solidFill>
                <a:prstClr val="white"/>
              </a:solidFill>
              <a:latin typeface="Meiryo"/>
            </a:endParaRPr>
          </a:p>
        </p:txBody>
      </p:sp>
      <p:sp>
        <p:nvSpPr>
          <p:cNvPr id="102" name="Freeform: Shape 101">
            <a:extLst>
              <a:ext uri="{FF2B5EF4-FFF2-40B4-BE49-F238E27FC236}">
                <a16:creationId xmlns:a16="http://schemas.microsoft.com/office/drawing/2014/main" id="{1C6FEC9B-9608-4181-A9E5-A1B80E72021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55401" y="0"/>
            <a:ext cx="2536435" cy="6858000"/>
          </a:xfrm>
          <a:custGeom>
            <a:avLst/>
            <a:gdLst/>
            <a:ahLst/>
            <a:cxnLst/>
            <a:rect l="l" t="t" r="r" b="b"/>
            <a:pathLst>
              <a:path w="2536434" h="6858000">
                <a:moveTo>
                  <a:pt x="879731" y="0"/>
                </a:moveTo>
                <a:lnTo>
                  <a:pt x="913411" y="0"/>
                </a:lnTo>
                <a:lnTo>
                  <a:pt x="935535" y="14997"/>
                </a:lnTo>
                <a:cubicBezTo>
                  <a:pt x="1962698" y="754641"/>
                  <a:pt x="2536434" y="2093192"/>
                  <a:pt x="2536434" y="3621656"/>
                </a:cubicBezTo>
                <a:cubicBezTo>
                  <a:pt x="2536434" y="4969131"/>
                  <a:pt x="1607709" y="5602839"/>
                  <a:pt x="662084" y="6374814"/>
                </a:cubicBezTo>
                <a:cubicBezTo>
                  <a:pt x="489881" y="6515397"/>
                  <a:pt x="319254" y="6653108"/>
                  <a:pt x="145436" y="6780599"/>
                </a:cubicBezTo>
                <a:lnTo>
                  <a:pt x="33680" y="6858000"/>
                </a:lnTo>
                <a:lnTo>
                  <a:pt x="0" y="6858000"/>
                </a:lnTo>
                <a:lnTo>
                  <a:pt x="111756" y="6780599"/>
                </a:lnTo>
                <a:cubicBezTo>
                  <a:pt x="285574" y="6653108"/>
                  <a:pt x="456201" y="6515397"/>
                  <a:pt x="628404" y="6374814"/>
                </a:cubicBezTo>
                <a:cubicBezTo>
                  <a:pt x="1574029" y="5602839"/>
                  <a:pt x="2502754" y="4969131"/>
                  <a:pt x="2502754" y="3621656"/>
                </a:cubicBezTo>
                <a:cubicBezTo>
                  <a:pt x="2502754" y="2093192"/>
                  <a:pt x="1929018" y="754641"/>
                  <a:pt x="901855" y="1499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>
              <a:defRPr/>
            </a:pPr>
            <a:endParaRPr lang="en-US">
              <a:solidFill>
                <a:prstClr val="white"/>
              </a:solidFill>
              <a:latin typeface="Meiryo"/>
            </a:endParaRPr>
          </a:p>
        </p:txBody>
      </p:sp>
      <p:sp>
        <p:nvSpPr>
          <p:cNvPr id="104" name="Freeform: Shape 103">
            <a:extLst>
              <a:ext uri="{FF2B5EF4-FFF2-40B4-BE49-F238E27FC236}">
                <a16:creationId xmlns:a16="http://schemas.microsoft.com/office/drawing/2014/main" id="{AB1564ED-F26F-451D-97D6-A6EC3E83FD5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24166" y="0"/>
            <a:ext cx="2261351" cy="6858000"/>
          </a:xfrm>
          <a:custGeom>
            <a:avLst/>
            <a:gdLst/>
            <a:ahLst/>
            <a:cxnLst/>
            <a:rect l="l" t="t" r="r" b="b"/>
            <a:pathLst>
              <a:path w="2521425" h="6858000">
                <a:moveTo>
                  <a:pt x="879731" y="0"/>
                </a:moveTo>
                <a:lnTo>
                  <a:pt x="898402" y="0"/>
                </a:lnTo>
                <a:lnTo>
                  <a:pt x="920526" y="14997"/>
                </a:lnTo>
                <a:cubicBezTo>
                  <a:pt x="1947689" y="754641"/>
                  <a:pt x="2521425" y="2093192"/>
                  <a:pt x="2521425" y="3621656"/>
                </a:cubicBezTo>
                <a:cubicBezTo>
                  <a:pt x="2521425" y="4969131"/>
                  <a:pt x="1592700" y="5602839"/>
                  <a:pt x="647075" y="6374814"/>
                </a:cubicBezTo>
                <a:cubicBezTo>
                  <a:pt x="474872" y="6515397"/>
                  <a:pt x="304245" y="6653108"/>
                  <a:pt x="130427" y="6780599"/>
                </a:cubicBezTo>
                <a:lnTo>
                  <a:pt x="18671" y="6858000"/>
                </a:lnTo>
                <a:lnTo>
                  <a:pt x="0" y="6858000"/>
                </a:lnTo>
                <a:lnTo>
                  <a:pt x="111756" y="6780599"/>
                </a:lnTo>
                <a:cubicBezTo>
                  <a:pt x="285574" y="6653108"/>
                  <a:pt x="456201" y="6515397"/>
                  <a:pt x="628404" y="6374814"/>
                </a:cubicBezTo>
                <a:cubicBezTo>
                  <a:pt x="1574029" y="5602839"/>
                  <a:pt x="2502754" y="4969131"/>
                  <a:pt x="2502754" y="3621656"/>
                </a:cubicBezTo>
                <a:cubicBezTo>
                  <a:pt x="2502754" y="2093192"/>
                  <a:pt x="1929018" y="754641"/>
                  <a:pt x="901855" y="14997"/>
                </a:cubicBezTo>
                <a:close/>
              </a:path>
            </a:pathLst>
          </a:cu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>
              <a:defRPr/>
            </a:pPr>
            <a:endParaRPr lang="en-US">
              <a:solidFill>
                <a:prstClr val="white"/>
              </a:solidFill>
              <a:latin typeface="Meiryo"/>
            </a:endParaRPr>
          </a:p>
        </p:txBody>
      </p:sp>
      <p:sp>
        <p:nvSpPr>
          <p:cNvPr id="106" name="Freeform: Shape 105">
            <a:extLst>
              <a:ext uri="{FF2B5EF4-FFF2-40B4-BE49-F238E27FC236}">
                <a16:creationId xmlns:a16="http://schemas.microsoft.com/office/drawing/2014/main" id="{0CA184B6-3482-4F43-87F0-BC765DCFD8A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3496422" cy="6858000"/>
          </a:xfrm>
          <a:custGeom>
            <a:avLst/>
            <a:gdLst/>
            <a:ahLst/>
            <a:cxnLst/>
            <a:rect l="l" t="t" r="r" b="b"/>
            <a:pathLst>
              <a:path w="3496422" h="6858000">
                <a:moveTo>
                  <a:pt x="0" y="0"/>
                </a:moveTo>
                <a:lnTo>
                  <a:pt x="1873399" y="0"/>
                </a:lnTo>
                <a:lnTo>
                  <a:pt x="1895523" y="14997"/>
                </a:lnTo>
                <a:cubicBezTo>
                  <a:pt x="2922686" y="754641"/>
                  <a:pt x="3496422" y="2093192"/>
                  <a:pt x="3496422" y="3621656"/>
                </a:cubicBezTo>
                <a:cubicBezTo>
                  <a:pt x="3496422" y="4969131"/>
                  <a:pt x="2567697" y="5602839"/>
                  <a:pt x="1622072" y="6374814"/>
                </a:cubicBezTo>
                <a:cubicBezTo>
                  <a:pt x="1449869" y="6515397"/>
                  <a:pt x="1279242" y="6653108"/>
                  <a:pt x="1105424" y="6780599"/>
                </a:cubicBezTo>
                <a:lnTo>
                  <a:pt x="993668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FFFFFF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08" name="Freeform: Shape 107">
            <a:extLst>
              <a:ext uri="{FF2B5EF4-FFF2-40B4-BE49-F238E27FC236}">
                <a16:creationId xmlns:a16="http://schemas.microsoft.com/office/drawing/2014/main" id="{6C869923-8380-4244-9548-802C330638A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375409" y="0"/>
            <a:ext cx="2529723" cy="6858000"/>
          </a:xfrm>
          <a:custGeom>
            <a:avLst/>
            <a:gdLst/>
            <a:ahLst/>
            <a:cxnLst/>
            <a:rect l="l" t="t" r="r" b="b"/>
            <a:pathLst>
              <a:path w="2529723" h="6858000">
                <a:moveTo>
                  <a:pt x="1258269" y="0"/>
                </a:moveTo>
                <a:lnTo>
                  <a:pt x="1275627" y="0"/>
                </a:lnTo>
                <a:lnTo>
                  <a:pt x="1302560" y="24338"/>
                </a:lnTo>
                <a:cubicBezTo>
                  <a:pt x="2156831" y="855667"/>
                  <a:pt x="2590622" y="2191755"/>
                  <a:pt x="2522825" y="3678515"/>
                </a:cubicBezTo>
                <a:cubicBezTo>
                  <a:pt x="2459072" y="5076606"/>
                  <a:pt x="1519830" y="5692656"/>
                  <a:pt x="557500" y="6451411"/>
                </a:cubicBezTo>
                <a:cubicBezTo>
                  <a:pt x="382255" y="6589587"/>
                  <a:pt x="208689" y="6724853"/>
                  <a:pt x="32482" y="6849373"/>
                </a:cubicBezTo>
                <a:lnTo>
                  <a:pt x="19531" y="6858000"/>
                </a:lnTo>
                <a:lnTo>
                  <a:pt x="0" y="6858000"/>
                </a:lnTo>
                <a:lnTo>
                  <a:pt x="14202" y="6848540"/>
                </a:lnTo>
                <a:cubicBezTo>
                  <a:pt x="190409" y="6724020"/>
                  <a:pt x="363976" y="6588754"/>
                  <a:pt x="539221" y="6450578"/>
                </a:cubicBezTo>
                <a:cubicBezTo>
                  <a:pt x="1501550" y="5691822"/>
                  <a:pt x="2440792" y="5075773"/>
                  <a:pt x="2504546" y="3677682"/>
                </a:cubicBezTo>
                <a:cubicBezTo>
                  <a:pt x="2572343" y="2190921"/>
                  <a:pt x="2138551" y="854834"/>
                  <a:pt x="1284280" y="2350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defTabSz="457155">
              <a:defRPr/>
            </a:pPr>
            <a:endParaRPr lang="en-US">
              <a:solidFill>
                <a:prstClr val="white"/>
              </a:solidFill>
              <a:latin typeface="Meiryo"/>
            </a:endParaRPr>
          </a:p>
        </p:txBody>
      </p:sp>
      <p:sp>
        <p:nvSpPr>
          <p:cNvPr id="110" name="Freeform: Shape 109">
            <a:extLst>
              <a:ext uri="{FF2B5EF4-FFF2-40B4-BE49-F238E27FC236}">
                <a16:creationId xmlns:a16="http://schemas.microsoft.com/office/drawing/2014/main" id="{C06255F2-BC67-4DDE-B34E-AC4BA21838C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55401" y="0"/>
            <a:ext cx="2536435" cy="6858000"/>
          </a:xfrm>
          <a:custGeom>
            <a:avLst/>
            <a:gdLst/>
            <a:ahLst/>
            <a:cxnLst/>
            <a:rect l="l" t="t" r="r" b="b"/>
            <a:pathLst>
              <a:path w="2536434" h="6858000">
                <a:moveTo>
                  <a:pt x="879731" y="0"/>
                </a:moveTo>
                <a:lnTo>
                  <a:pt x="913411" y="0"/>
                </a:lnTo>
                <a:lnTo>
                  <a:pt x="935535" y="14997"/>
                </a:lnTo>
                <a:cubicBezTo>
                  <a:pt x="1962698" y="754641"/>
                  <a:pt x="2536434" y="2093192"/>
                  <a:pt x="2536434" y="3621656"/>
                </a:cubicBezTo>
                <a:cubicBezTo>
                  <a:pt x="2536434" y="4969131"/>
                  <a:pt x="1607709" y="5602839"/>
                  <a:pt x="662084" y="6374814"/>
                </a:cubicBezTo>
                <a:cubicBezTo>
                  <a:pt x="489881" y="6515397"/>
                  <a:pt x="319254" y="6653108"/>
                  <a:pt x="145436" y="6780599"/>
                </a:cubicBezTo>
                <a:lnTo>
                  <a:pt x="33680" y="6858000"/>
                </a:lnTo>
                <a:lnTo>
                  <a:pt x="0" y="6858000"/>
                </a:lnTo>
                <a:lnTo>
                  <a:pt x="111756" y="6780599"/>
                </a:lnTo>
                <a:cubicBezTo>
                  <a:pt x="285574" y="6653108"/>
                  <a:pt x="456201" y="6515397"/>
                  <a:pt x="628404" y="6374814"/>
                </a:cubicBezTo>
                <a:cubicBezTo>
                  <a:pt x="1574029" y="5602839"/>
                  <a:pt x="2502754" y="4969131"/>
                  <a:pt x="2502754" y="3621656"/>
                </a:cubicBezTo>
                <a:cubicBezTo>
                  <a:pt x="2502754" y="2093192"/>
                  <a:pt x="1929018" y="754641"/>
                  <a:pt x="901855" y="1499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>
              <a:defRPr/>
            </a:pPr>
            <a:endParaRPr lang="en-US">
              <a:solidFill>
                <a:prstClr val="white"/>
              </a:solidFill>
              <a:latin typeface="Meiryo"/>
            </a:endParaRPr>
          </a:p>
        </p:txBody>
      </p:sp>
      <p:sp>
        <p:nvSpPr>
          <p:cNvPr id="112" name="Freeform: Shape 111">
            <a:extLst>
              <a:ext uri="{FF2B5EF4-FFF2-40B4-BE49-F238E27FC236}">
                <a16:creationId xmlns:a16="http://schemas.microsoft.com/office/drawing/2014/main" id="{55169443-FCCD-4C0A-8C69-18CD3FA0968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24166" y="0"/>
            <a:ext cx="2261351" cy="6858000"/>
          </a:xfrm>
          <a:custGeom>
            <a:avLst/>
            <a:gdLst/>
            <a:ahLst/>
            <a:cxnLst/>
            <a:rect l="l" t="t" r="r" b="b"/>
            <a:pathLst>
              <a:path w="2521425" h="6858000">
                <a:moveTo>
                  <a:pt x="879731" y="0"/>
                </a:moveTo>
                <a:lnTo>
                  <a:pt x="898402" y="0"/>
                </a:lnTo>
                <a:lnTo>
                  <a:pt x="920526" y="14997"/>
                </a:lnTo>
                <a:cubicBezTo>
                  <a:pt x="1947689" y="754641"/>
                  <a:pt x="2521425" y="2093192"/>
                  <a:pt x="2521425" y="3621656"/>
                </a:cubicBezTo>
                <a:cubicBezTo>
                  <a:pt x="2521425" y="4969131"/>
                  <a:pt x="1592700" y="5602839"/>
                  <a:pt x="647075" y="6374814"/>
                </a:cubicBezTo>
                <a:cubicBezTo>
                  <a:pt x="474872" y="6515397"/>
                  <a:pt x="304245" y="6653108"/>
                  <a:pt x="130427" y="6780599"/>
                </a:cubicBezTo>
                <a:lnTo>
                  <a:pt x="18671" y="6858000"/>
                </a:lnTo>
                <a:lnTo>
                  <a:pt x="0" y="6858000"/>
                </a:lnTo>
                <a:lnTo>
                  <a:pt x="111756" y="6780599"/>
                </a:lnTo>
                <a:cubicBezTo>
                  <a:pt x="285574" y="6653108"/>
                  <a:pt x="456201" y="6515397"/>
                  <a:pt x="628404" y="6374814"/>
                </a:cubicBezTo>
                <a:cubicBezTo>
                  <a:pt x="1574029" y="5602839"/>
                  <a:pt x="2502754" y="4969131"/>
                  <a:pt x="2502754" y="3621656"/>
                </a:cubicBezTo>
                <a:cubicBezTo>
                  <a:pt x="2502754" y="2093192"/>
                  <a:pt x="1929018" y="754641"/>
                  <a:pt x="901855" y="14997"/>
                </a:cubicBezTo>
                <a:close/>
              </a:path>
            </a:pathLst>
          </a:cu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>
              <a:defRPr/>
            </a:pPr>
            <a:endParaRPr lang="en-US">
              <a:solidFill>
                <a:prstClr val="white"/>
              </a:solidFill>
              <a:latin typeface="Meiryo"/>
            </a:endParaRPr>
          </a:p>
        </p:txBody>
      </p:sp>
      <p:sp useBgFill="1">
        <p:nvSpPr>
          <p:cNvPr id="114" name="Rectangle 113">
            <a:extLst>
              <a:ext uri="{FF2B5EF4-FFF2-40B4-BE49-F238E27FC236}">
                <a16:creationId xmlns:a16="http://schemas.microsoft.com/office/drawing/2014/main" id="{AC8EEB0F-BA72-49AC-956F-331B60FDE79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15" y="0"/>
            <a:ext cx="12191695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155">
              <a:defRPr/>
            </a:pPr>
            <a:endParaRPr lang="en-US">
              <a:solidFill>
                <a:prstClr val="white"/>
              </a:solidFill>
              <a:latin typeface="Meiryo"/>
            </a:endParaRPr>
          </a:p>
        </p:txBody>
      </p:sp>
      <p:pic>
        <p:nvPicPr>
          <p:cNvPr id="12" name="Picture Placeholder 11">
            <a:extLst>
              <a:ext uri="{FF2B5EF4-FFF2-40B4-BE49-F238E27FC236}">
                <a16:creationId xmlns:a16="http://schemas.microsoft.com/office/drawing/2014/main" id="{1D72F91E-78DC-4ED2-886A-750102A08E26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3" y="-14054"/>
            <a:ext cx="12188932" cy="6857991"/>
          </a:xfrm>
          <a:prstGeom prst="rect">
            <a:avLst/>
          </a:prstGeom>
        </p:spPr>
      </p:pic>
      <p:sp>
        <p:nvSpPr>
          <p:cNvPr id="116" name="Freeform: Shape 115">
            <a:extLst>
              <a:ext uri="{FF2B5EF4-FFF2-40B4-BE49-F238E27FC236}">
                <a16:creationId xmlns:a16="http://schemas.microsoft.com/office/drawing/2014/main" id="{F2621C38-FE94-4B56-ABB1-36B5A4B6AA1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6830234" y="1469381"/>
            <a:ext cx="3864335" cy="4678625"/>
          </a:xfrm>
          <a:custGeom>
            <a:avLst/>
            <a:gdLst>
              <a:gd name="connsiteX0" fmla="*/ 1448892 w 2805016"/>
              <a:gd name="connsiteY0" fmla="*/ 1295 h 3049345"/>
              <a:gd name="connsiteX1" fmla="*/ 1762036 w 2805016"/>
              <a:gd name="connsiteY1" fmla="*/ 37054 h 3049345"/>
              <a:gd name="connsiteX2" fmla="*/ 2172496 w 2805016"/>
              <a:gd name="connsiteY2" fmla="*/ 276646 h 3049345"/>
              <a:gd name="connsiteX3" fmla="*/ 2494528 w 2805016"/>
              <a:gd name="connsiteY3" fmla="*/ 816190 h 3049345"/>
              <a:gd name="connsiteX4" fmla="*/ 2553622 w 2805016"/>
              <a:gd name="connsiteY4" fmla="*/ 932591 h 3049345"/>
              <a:gd name="connsiteX5" fmla="*/ 2789833 w 2805016"/>
              <a:gd name="connsiteY5" fmla="*/ 1841650 h 3049345"/>
              <a:gd name="connsiteX6" fmla="*/ 1939259 w 2805016"/>
              <a:gd name="connsiteY6" fmla="*/ 2818274 h 3049345"/>
              <a:gd name="connsiteX7" fmla="*/ 1752834 w 2805016"/>
              <a:gd name="connsiteY7" fmla="*/ 2904144 h 3049345"/>
              <a:gd name="connsiteX8" fmla="*/ 1191447 w 2805016"/>
              <a:gd name="connsiteY8" fmla="*/ 3038170 h 3049345"/>
              <a:gd name="connsiteX9" fmla="*/ 661126 w 2805016"/>
              <a:gd name="connsiteY9" fmla="*/ 2791872 h 3049345"/>
              <a:gd name="connsiteX10" fmla="*/ 256115 w 2805016"/>
              <a:gd name="connsiteY10" fmla="*/ 2313690 h 3049345"/>
              <a:gd name="connsiteX11" fmla="*/ 30620 w 2805016"/>
              <a:gd name="connsiteY11" fmla="*/ 1690804 h 3049345"/>
              <a:gd name="connsiteX12" fmla="*/ 29591 w 2805016"/>
              <a:gd name="connsiteY12" fmla="*/ 1037726 h 3049345"/>
              <a:gd name="connsiteX13" fmla="*/ 244525 w 2805016"/>
              <a:gd name="connsiteY13" fmla="*/ 519197 h 3049345"/>
              <a:gd name="connsiteX14" fmla="*/ 622356 w 2805016"/>
              <a:gd name="connsiteY14" fmla="*/ 183048 h 3049345"/>
              <a:gd name="connsiteX15" fmla="*/ 1448892 w 2805016"/>
              <a:gd name="connsiteY15" fmla="*/ 1295 h 30493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2805016" h="3049345">
                <a:moveTo>
                  <a:pt x="1448892" y="1295"/>
                </a:moveTo>
                <a:cubicBezTo>
                  <a:pt x="1551302" y="5038"/>
                  <a:pt x="1656071" y="16908"/>
                  <a:pt x="1762036" y="37054"/>
                </a:cubicBezTo>
                <a:cubicBezTo>
                  <a:pt x="1931145" y="69206"/>
                  <a:pt x="2057720" y="143119"/>
                  <a:pt x="2172496" y="276646"/>
                </a:cubicBezTo>
                <a:cubicBezTo>
                  <a:pt x="2292557" y="416316"/>
                  <a:pt x="2390672" y="610536"/>
                  <a:pt x="2494528" y="816190"/>
                </a:cubicBezTo>
                <a:cubicBezTo>
                  <a:pt x="2513659" y="854126"/>
                  <a:pt x="2533480" y="893328"/>
                  <a:pt x="2553622" y="932591"/>
                </a:cubicBezTo>
                <a:cubicBezTo>
                  <a:pt x="2733870" y="1284027"/>
                  <a:pt x="2847724" y="1537159"/>
                  <a:pt x="2789833" y="1841650"/>
                </a:cubicBezTo>
                <a:cubicBezTo>
                  <a:pt x="2701624" y="2305599"/>
                  <a:pt x="2447254" y="2597690"/>
                  <a:pt x="1939259" y="2818274"/>
                </a:cubicBezTo>
                <a:cubicBezTo>
                  <a:pt x="1872770" y="2847138"/>
                  <a:pt x="1811781" y="2876114"/>
                  <a:pt x="1752834" y="2904144"/>
                </a:cubicBezTo>
                <a:cubicBezTo>
                  <a:pt x="1508432" y="3020297"/>
                  <a:pt x="1382512" y="3074496"/>
                  <a:pt x="1191447" y="3038170"/>
                </a:cubicBezTo>
                <a:cubicBezTo>
                  <a:pt x="1001732" y="3002100"/>
                  <a:pt x="823313" y="2919199"/>
                  <a:pt x="661126" y="2791872"/>
                </a:cubicBezTo>
                <a:cubicBezTo>
                  <a:pt x="502474" y="2667286"/>
                  <a:pt x="366163" y="2506376"/>
                  <a:pt x="256115" y="2313690"/>
                </a:cubicBezTo>
                <a:cubicBezTo>
                  <a:pt x="147904" y="2124290"/>
                  <a:pt x="69906" y="1908939"/>
                  <a:pt x="30620" y="1690804"/>
                </a:cubicBezTo>
                <a:cubicBezTo>
                  <a:pt x="-9871" y="1466769"/>
                  <a:pt x="-10191" y="1246967"/>
                  <a:pt x="29591" y="1037726"/>
                </a:cubicBezTo>
                <a:cubicBezTo>
                  <a:pt x="67109" y="840400"/>
                  <a:pt x="139452" y="665977"/>
                  <a:pt x="244525" y="519197"/>
                </a:cubicBezTo>
                <a:cubicBezTo>
                  <a:pt x="343054" y="381648"/>
                  <a:pt x="470192" y="268558"/>
                  <a:pt x="622356" y="183048"/>
                </a:cubicBezTo>
                <a:cubicBezTo>
                  <a:pt x="855671" y="51991"/>
                  <a:pt x="1141662" y="-9932"/>
                  <a:pt x="1448892" y="1295"/>
                </a:cubicBezTo>
                <a:close/>
              </a:path>
            </a:pathLst>
          </a:custGeom>
          <a:noFill/>
          <a:ln w="1905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defTabSz="457155">
              <a:defRPr/>
            </a:pPr>
            <a:endParaRPr lang="en-US">
              <a:solidFill>
                <a:prstClr val="white"/>
              </a:solidFill>
              <a:latin typeface="Meiryo"/>
            </a:endParaRPr>
          </a:p>
        </p:txBody>
      </p:sp>
      <p:sp>
        <p:nvSpPr>
          <p:cNvPr id="118" name="Freeform: Shape 117">
            <a:extLst>
              <a:ext uri="{FF2B5EF4-FFF2-40B4-BE49-F238E27FC236}">
                <a16:creationId xmlns:a16="http://schemas.microsoft.com/office/drawing/2014/main" id="{3C0AF70D-52CB-46E1-BF84-B75905683D6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6937515" y="1610149"/>
            <a:ext cx="3681452" cy="4389123"/>
          </a:xfrm>
          <a:custGeom>
            <a:avLst/>
            <a:gdLst>
              <a:gd name="connsiteX0" fmla="*/ 1177679 w 2567901"/>
              <a:gd name="connsiteY0" fmla="*/ 1063 h 2687367"/>
              <a:gd name="connsiteX1" fmla="*/ 1603094 w 2567901"/>
              <a:gd name="connsiteY1" fmla="*/ 35223 h 2687367"/>
              <a:gd name="connsiteX2" fmla="*/ 1980105 w 2567901"/>
              <a:gd name="connsiteY2" fmla="*/ 249099 h 2687367"/>
              <a:gd name="connsiteX3" fmla="*/ 2278200 w 2567901"/>
              <a:gd name="connsiteY3" fmla="*/ 726784 h 2687367"/>
              <a:gd name="connsiteX4" fmla="*/ 2333016 w 2567901"/>
              <a:gd name="connsiteY4" fmla="*/ 829771 h 2687367"/>
              <a:gd name="connsiteX5" fmla="*/ 2555036 w 2567901"/>
              <a:gd name="connsiteY5" fmla="*/ 1632596 h 2687367"/>
              <a:gd name="connsiteX6" fmla="*/ 1783436 w 2567901"/>
              <a:gd name="connsiteY6" fmla="*/ 2487849 h 2687367"/>
              <a:gd name="connsiteX7" fmla="*/ 1613480 w 2567901"/>
              <a:gd name="connsiteY7" fmla="*/ 2562316 h 2687367"/>
              <a:gd name="connsiteX8" fmla="*/ 1100869 w 2567901"/>
              <a:gd name="connsiteY8" fmla="*/ 2676769 h 2687367"/>
              <a:gd name="connsiteX9" fmla="*/ 614178 w 2567901"/>
              <a:gd name="connsiteY9" fmla="*/ 2456196 h 2687367"/>
              <a:gd name="connsiteX10" fmla="*/ 240586 w 2567901"/>
              <a:gd name="connsiteY10" fmla="*/ 2032054 h 2687367"/>
              <a:gd name="connsiteX11" fmla="*/ 30245 w 2567901"/>
              <a:gd name="connsiteY11" fmla="*/ 1481541 h 2687367"/>
              <a:gd name="connsiteX12" fmla="*/ 25021 w 2567901"/>
              <a:gd name="connsiteY12" fmla="*/ 905889 h 2687367"/>
              <a:gd name="connsiteX13" fmla="*/ 218217 w 2567901"/>
              <a:gd name="connsiteY13" fmla="*/ 450248 h 2687367"/>
              <a:gd name="connsiteX14" fmla="*/ 561607 w 2567901"/>
              <a:gd name="connsiteY14" fmla="*/ 156432 h 2687367"/>
              <a:gd name="connsiteX15" fmla="*/ 1177679 w 2567901"/>
              <a:gd name="connsiteY15" fmla="*/ 1063 h 26873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2567901" h="2687367">
                <a:moveTo>
                  <a:pt x="1177679" y="1063"/>
                </a:moveTo>
                <a:cubicBezTo>
                  <a:pt x="1314507" y="-3704"/>
                  <a:pt x="1457510" y="7543"/>
                  <a:pt x="1603094" y="35223"/>
                </a:cubicBezTo>
                <a:cubicBezTo>
                  <a:pt x="1757985" y="64671"/>
                  <a:pt x="1874247" y="130651"/>
                  <a:pt x="1980105" y="249099"/>
                </a:cubicBezTo>
                <a:cubicBezTo>
                  <a:pt x="2090840" y="372996"/>
                  <a:pt x="2181857" y="544832"/>
                  <a:pt x="2278200" y="726784"/>
                </a:cubicBezTo>
                <a:cubicBezTo>
                  <a:pt x="2295948" y="760348"/>
                  <a:pt x="2314335" y="795032"/>
                  <a:pt x="2333016" y="829771"/>
                </a:cubicBezTo>
                <a:cubicBezTo>
                  <a:pt x="2500190" y="1140721"/>
                  <a:pt x="2605991" y="1364587"/>
                  <a:pt x="2555036" y="1632596"/>
                </a:cubicBezTo>
                <a:cubicBezTo>
                  <a:pt x="2477395" y="2040959"/>
                  <a:pt x="2246644" y="2296751"/>
                  <a:pt x="1783436" y="2487849"/>
                </a:cubicBezTo>
                <a:cubicBezTo>
                  <a:pt x="1722809" y="2512855"/>
                  <a:pt x="1667214" y="2537996"/>
                  <a:pt x="1613480" y="2562316"/>
                </a:cubicBezTo>
                <a:cubicBezTo>
                  <a:pt x="1390692" y="2663095"/>
                  <a:pt x="1275870" y="2710042"/>
                  <a:pt x="1100869" y="2676769"/>
                </a:cubicBezTo>
                <a:cubicBezTo>
                  <a:pt x="927103" y="2643732"/>
                  <a:pt x="763363" y="2569490"/>
                  <a:pt x="614178" y="2456196"/>
                </a:cubicBezTo>
                <a:cubicBezTo>
                  <a:pt x="468245" y="2345340"/>
                  <a:pt x="342509" y="2202615"/>
                  <a:pt x="240586" y="2032054"/>
                </a:cubicBezTo>
                <a:cubicBezTo>
                  <a:pt x="140365" y="1864400"/>
                  <a:pt x="67610" y="1674071"/>
                  <a:pt x="30245" y="1481541"/>
                </a:cubicBezTo>
                <a:cubicBezTo>
                  <a:pt x="-8261" y="1283803"/>
                  <a:pt x="-9994" y="1090060"/>
                  <a:pt x="25021" y="905889"/>
                </a:cubicBezTo>
                <a:cubicBezTo>
                  <a:pt x="58043" y="732204"/>
                  <a:pt x="123071" y="578936"/>
                  <a:pt x="218217" y="450248"/>
                </a:cubicBezTo>
                <a:cubicBezTo>
                  <a:pt x="307436" y="329654"/>
                  <a:pt x="422987" y="230806"/>
                  <a:pt x="561607" y="156432"/>
                </a:cubicBezTo>
                <a:cubicBezTo>
                  <a:pt x="738731" y="61442"/>
                  <a:pt x="949631" y="9010"/>
                  <a:pt x="1177679" y="1063"/>
                </a:cubicBezTo>
                <a:close/>
              </a:path>
            </a:pathLst>
          </a:custGeom>
          <a:solidFill>
            <a:schemeClr val="tx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defTabSz="457155">
              <a:defRPr/>
            </a:pPr>
            <a:endParaRPr lang="en-US">
              <a:solidFill>
                <a:prstClr val="white"/>
              </a:solidFill>
              <a:latin typeface="Meiryo"/>
            </a:endParaRPr>
          </a:p>
        </p:txBody>
      </p:sp>
      <p:sp>
        <p:nvSpPr>
          <p:cNvPr id="120" name="Freeform: Shape 119">
            <a:extLst>
              <a:ext uri="{FF2B5EF4-FFF2-40B4-BE49-F238E27FC236}">
                <a16:creationId xmlns:a16="http://schemas.microsoft.com/office/drawing/2014/main" id="{9EE0B2B1-B908-4F09-B881-BA114A73DF8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7152399" y="1729221"/>
            <a:ext cx="3260032" cy="4143027"/>
          </a:xfrm>
          <a:custGeom>
            <a:avLst/>
            <a:gdLst>
              <a:gd name="connsiteX0" fmla="*/ 1151661 w 2246489"/>
              <a:gd name="connsiteY0" fmla="*/ 1443 h 2351005"/>
              <a:gd name="connsiteX1" fmla="*/ 1402443 w 2246489"/>
              <a:gd name="connsiteY1" fmla="*/ 30814 h 2351005"/>
              <a:gd name="connsiteX2" fmla="*/ 1732265 w 2246489"/>
              <a:gd name="connsiteY2" fmla="*/ 217920 h 2351005"/>
              <a:gd name="connsiteX3" fmla="*/ 1993051 w 2246489"/>
              <a:gd name="connsiteY3" fmla="*/ 635816 h 2351005"/>
              <a:gd name="connsiteX4" fmla="*/ 2041004 w 2246489"/>
              <a:gd name="connsiteY4" fmla="*/ 725913 h 2351005"/>
              <a:gd name="connsiteX5" fmla="*/ 2235234 w 2246489"/>
              <a:gd name="connsiteY5" fmla="*/ 1428254 h 2351005"/>
              <a:gd name="connsiteX6" fmla="*/ 1560212 w 2246489"/>
              <a:gd name="connsiteY6" fmla="*/ 2176460 h 2351005"/>
              <a:gd name="connsiteX7" fmla="*/ 1411529 w 2246489"/>
              <a:gd name="connsiteY7" fmla="*/ 2241605 h 2351005"/>
              <a:gd name="connsiteX8" fmla="*/ 963078 w 2246489"/>
              <a:gd name="connsiteY8" fmla="*/ 2341734 h 2351005"/>
              <a:gd name="connsiteX9" fmla="*/ 537304 w 2246489"/>
              <a:gd name="connsiteY9" fmla="*/ 2148767 h 2351005"/>
              <a:gd name="connsiteX10" fmla="*/ 210472 w 2246489"/>
              <a:gd name="connsiteY10" fmla="*/ 1777713 h 2351005"/>
              <a:gd name="connsiteX11" fmla="*/ 26459 w 2246489"/>
              <a:gd name="connsiteY11" fmla="*/ 1296106 h 2351005"/>
              <a:gd name="connsiteX12" fmla="*/ 21889 w 2246489"/>
              <a:gd name="connsiteY12" fmla="*/ 792504 h 2351005"/>
              <a:gd name="connsiteX13" fmla="*/ 190903 w 2246489"/>
              <a:gd name="connsiteY13" fmla="*/ 393892 h 2351005"/>
              <a:gd name="connsiteX14" fmla="*/ 491313 w 2246489"/>
              <a:gd name="connsiteY14" fmla="*/ 136852 h 2351005"/>
              <a:gd name="connsiteX15" fmla="*/ 1151661 w 2246489"/>
              <a:gd name="connsiteY15" fmla="*/ 1443 h 23510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2246489" h="2351005">
                <a:moveTo>
                  <a:pt x="1151661" y="1443"/>
                </a:moveTo>
                <a:cubicBezTo>
                  <a:pt x="1233631" y="4917"/>
                  <a:pt x="1317535" y="14671"/>
                  <a:pt x="1402443" y="30814"/>
                </a:cubicBezTo>
                <a:cubicBezTo>
                  <a:pt x="1537948" y="56577"/>
                  <a:pt x="1639656" y="114298"/>
                  <a:pt x="1732265" y="217920"/>
                </a:cubicBezTo>
                <a:cubicBezTo>
                  <a:pt x="1829139" y="326311"/>
                  <a:pt x="1908765" y="476638"/>
                  <a:pt x="1993051" y="635816"/>
                </a:cubicBezTo>
                <a:cubicBezTo>
                  <a:pt x="2008576" y="665180"/>
                  <a:pt x="2024662" y="695523"/>
                  <a:pt x="2041004" y="725913"/>
                </a:cubicBezTo>
                <a:cubicBezTo>
                  <a:pt x="2187254" y="997942"/>
                  <a:pt x="2279812" y="1193790"/>
                  <a:pt x="2235234" y="1428254"/>
                </a:cubicBezTo>
                <a:cubicBezTo>
                  <a:pt x="2167312" y="1785504"/>
                  <a:pt x="1965442" y="2009279"/>
                  <a:pt x="1560212" y="2176460"/>
                </a:cubicBezTo>
                <a:cubicBezTo>
                  <a:pt x="1507174" y="2198335"/>
                  <a:pt x="1458538" y="2220330"/>
                  <a:pt x="1411529" y="2241605"/>
                </a:cubicBezTo>
                <a:cubicBezTo>
                  <a:pt x="1216626" y="2329770"/>
                  <a:pt x="1116176" y="2370842"/>
                  <a:pt x="963078" y="2341734"/>
                </a:cubicBezTo>
                <a:cubicBezTo>
                  <a:pt x="811062" y="2312832"/>
                  <a:pt x="667816" y="2247882"/>
                  <a:pt x="537304" y="2148767"/>
                </a:cubicBezTo>
                <a:cubicBezTo>
                  <a:pt x="409636" y="2051788"/>
                  <a:pt x="299638" y="1926926"/>
                  <a:pt x="210472" y="1777713"/>
                </a:cubicBezTo>
                <a:cubicBezTo>
                  <a:pt x="122796" y="1631044"/>
                  <a:pt x="59147" y="1464537"/>
                  <a:pt x="26459" y="1296106"/>
                </a:cubicBezTo>
                <a:cubicBezTo>
                  <a:pt x="-7227" y="1123116"/>
                  <a:pt x="-8744" y="953623"/>
                  <a:pt x="21889" y="792504"/>
                </a:cubicBezTo>
                <a:cubicBezTo>
                  <a:pt x="50778" y="640558"/>
                  <a:pt x="107667" y="506474"/>
                  <a:pt x="190903" y="393892"/>
                </a:cubicBezTo>
                <a:cubicBezTo>
                  <a:pt x="268956" y="288393"/>
                  <a:pt x="370042" y="201917"/>
                  <a:pt x="491313" y="136852"/>
                </a:cubicBezTo>
                <a:cubicBezTo>
                  <a:pt x="677259" y="37131"/>
                  <a:pt x="905753" y="-8977"/>
                  <a:pt x="1151661" y="1443"/>
                </a:cubicBezTo>
                <a:close/>
              </a:path>
            </a:pathLst>
          </a:custGeom>
          <a:solidFill>
            <a:schemeClr val="tx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C3D335A-5ECE-43C8-B81D-FB11A059803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960274" y="2428077"/>
            <a:ext cx="3691581" cy="2186393"/>
          </a:xfrm>
        </p:spPr>
        <p:txBody>
          <a:bodyPr vert="horz" lIns="109728" tIns="109728" rIns="109728" bIns="91440" rtlCol="0" anchor="b"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en-US" sz="7200" spc="151">
                <a:solidFill>
                  <a:schemeClr val="bg1"/>
                </a:solidFill>
              </a:rPr>
              <a:t>Soil</a:t>
            </a:r>
          </a:p>
        </p:txBody>
      </p:sp>
      <p:sp>
        <p:nvSpPr>
          <p:cNvPr id="3" name="Slide Number Placeholder 5">
            <a:extLst>
              <a:ext uri="{FF2B5EF4-FFF2-40B4-BE49-F238E27FC236}">
                <a16:creationId xmlns:a16="http://schemas.microsoft.com/office/drawing/2014/main" id="{CD7243EB-01D8-93A0-D892-143CD6B73B87}"/>
              </a:ext>
            </a:extLst>
          </p:cNvPr>
          <p:cNvSpPr txBox="1">
            <a:spLocks/>
          </p:cNvSpPr>
          <p:nvPr/>
        </p:nvSpPr>
        <p:spPr>
          <a:xfrm>
            <a:off x="10914127" y="6144612"/>
            <a:ext cx="1188720" cy="457200"/>
          </a:xfrm>
          <a:prstGeom prst="rect">
            <a:avLst/>
          </a:prstGeom>
        </p:spPr>
        <p:txBody>
          <a:bodyPr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Aft>
                <a:spcPts val="600"/>
              </a:spcAft>
            </a:pPr>
            <a:fld id="{FAEF9944-A4F6-4C59-AEBD-678D6480B8EA}" type="slidenum">
              <a:rPr lang="en-US" smtClean="0"/>
              <a:pPr>
                <a:spcAft>
                  <a:spcPts val="600"/>
                </a:spcAft>
              </a:pPr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93439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7" name="Rectangle 46">
            <a:extLst>
              <a:ext uri="{FF2B5EF4-FFF2-40B4-BE49-F238E27FC236}">
                <a16:creationId xmlns:a16="http://schemas.microsoft.com/office/drawing/2014/main" id="{47FC6A8B-34F9-40FB-AA2D-E34168F5285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63" y="0"/>
            <a:ext cx="12191695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155">
              <a:defRPr/>
            </a:pPr>
            <a:endParaRPr lang="en-US" dirty="0">
              <a:solidFill>
                <a:prstClr val="white"/>
              </a:solidFill>
              <a:latin typeface="Meiryo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62BB255-2B4A-5C5E-9D7C-EC4BFD0B68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88345" y="1105233"/>
            <a:ext cx="3013545" cy="4277803"/>
          </a:xfrm>
        </p:spPr>
        <p:txBody>
          <a:bodyPr anchor="ctr">
            <a:normAutofit/>
          </a:bodyPr>
          <a:lstStyle/>
          <a:p>
            <a:r>
              <a:rPr lang="en-US" sz="3000"/>
              <a:t>Introduction</a:t>
            </a:r>
          </a:p>
        </p:txBody>
      </p:sp>
      <p:grpSp>
        <p:nvGrpSpPr>
          <p:cNvPr id="49" name="Group 48">
            <a:extLst>
              <a:ext uri="{FF2B5EF4-FFF2-40B4-BE49-F238E27FC236}">
                <a16:creationId xmlns:a16="http://schemas.microsoft.com/office/drawing/2014/main" id="{D4D684F8-91BF-481C-A965-722756A383D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 flipH="1">
            <a:off x="4308544" y="0"/>
            <a:ext cx="7883467" cy="6858000"/>
            <a:chOff x="0" y="0"/>
            <a:chExt cx="7883467" cy="6858000"/>
          </a:xfrm>
        </p:grpSpPr>
        <p:sp>
          <p:nvSpPr>
            <p:cNvPr id="50" name="Freeform: Shape 49">
              <a:extLst>
                <a:ext uri="{FF2B5EF4-FFF2-40B4-BE49-F238E27FC236}">
                  <a16:creationId xmlns:a16="http://schemas.microsoft.com/office/drawing/2014/main" id="{05DF7B3C-29EF-4ADC-BFDC-C3A038AC432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0"/>
              <a:ext cx="7475746" cy="6858000"/>
            </a:xfrm>
            <a:custGeom>
              <a:avLst/>
              <a:gdLst>
                <a:gd name="connsiteX0" fmla="*/ 0 w 7475746"/>
                <a:gd name="connsiteY0" fmla="*/ 0 h 6858000"/>
                <a:gd name="connsiteX1" fmla="*/ 5859459 w 7475746"/>
                <a:gd name="connsiteY1" fmla="*/ 0 h 6858000"/>
                <a:gd name="connsiteX2" fmla="*/ 5874848 w 7475746"/>
                <a:gd name="connsiteY2" fmla="*/ 10445 h 6858000"/>
                <a:gd name="connsiteX3" fmla="*/ 7475746 w 7475746"/>
                <a:gd name="connsiteY3" fmla="*/ 3621913 h 6858000"/>
                <a:gd name="connsiteX4" fmla="*/ 5601397 w 7475746"/>
                <a:gd name="connsiteY4" fmla="*/ 6378742 h 6858000"/>
                <a:gd name="connsiteX5" fmla="*/ 5084748 w 7475746"/>
                <a:gd name="connsiteY5" fmla="*/ 6785068 h 6858000"/>
                <a:gd name="connsiteX6" fmla="*/ 4979585 w 7475746"/>
                <a:gd name="connsiteY6" fmla="*/ 6858000 h 6858000"/>
                <a:gd name="connsiteX7" fmla="*/ 0 w 7475746"/>
                <a:gd name="connsiteY7" fmla="*/ 685800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475746" h="6858000">
                  <a:moveTo>
                    <a:pt x="0" y="0"/>
                  </a:moveTo>
                  <a:lnTo>
                    <a:pt x="5859459" y="0"/>
                  </a:lnTo>
                  <a:lnTo>
                    <a:pt x="5874848" y="10445"/>
                  </a:lnTo>
                  <a:cubicBezTo>
                    <a:pt x="6902010" y="751075"/>
                    <a:pt x="7475746" y="2091411"/>
                    <a:pt x="7475746" y="3621913"/>
                  </a:cubicBezTo>
                  <a:cubicBezTo>
                    <a:pt x="7475746" y="4971185"/>
                    <a:pt x="6547021" y="5605738"/>
                    <a:pt x="5601397" y="6378742"/>
                  </a:cubicBezTo>
                  <a:cubicBezTo>
                    <a:pt x="5429193" y="6519512"/>
                    <a:pt x="5258566" y="6657407"/>
                    <a:pt x="5084748" y="6785068"/>
                  </a:cubicBezTo>
                  <a:lnTo>
                    <a:pt x="4979585" y="6858000"/>
                  </a:lnTo>
                  <a:lnTo>
                    <a:pt x="0" y="6858000"/>
                  </a:lnTo>
                  <a:close/>
                </a:path>
              </a:pathLst>
            </a:custGeom>
            <a:solidFill>
              <a:schemeClr val="bg1"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51" name="Freeform: Shape 50">
              <a:extLst>
                <a:ext uri="{FF2B5EF4-FFF2-40B4-BE49-F238E27FC236}">
                  <a16:creationId xmlns:a16="http://schemas.microsoft.com/office/drawing/2014/main" id="{20289037-6999-491E-AA63-CC1C3CBBF86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353744" y="0"/>
              <a:ext cx="2529723" cy="6858000"/>
            </a:xfrm>
            <a:custGeom>
              <a:avLst/>
              <a:gdLst>
                <a:gd name="connsiteX0" fmla="*/ 1258269 w 2529723"/>
                <a:gd name="connsiteY0" fmla="*/ 0 h 6858000"/>
                <a:gd name="connsiteX1" fmla="*/ 1275627 w 2529723"/>
                <a:gd name="connsiteY1" fmla="*/ 0 h 6858000"/>
                <a:gd name="connsiteX2" fmla="*/ 1302560 w 2529723"/>
                <a:gd name="connsiteY2" fmla="*/ 24338 h 6858000"/>
                <a:gd name="connsiteX3" fmla="*/ 2522825 w 2529723"/>
                <a:gd name="connsiteY3" fmla="*/ 3678515 h 6858000"/>
                <a:gd name="connsiteX4" fmla="*/ 557500 w 2529723"/>
                <a:gd name="connsiteY4" fmla="*/ 6451411 h 6858000"/>
                <a:gd name="connsiteX5" fmla="*/ 32482 w 2529723"/>
                <a:gd name="connsiteY5" fmla="*/ 6849373 h 6858000"/>
                <a:gd name="connsiteX6" fmla="*/ 19531 w 2529723"/>
                <a:gd name="connsiteY6" fmla="*/ 6858000 h 6858000"/>
                <a:gd name="connsiteX7" fmla="*/ 0 w 2529723"/>
                <a:gd name="connsiteY7" fmla="*/ 6858000 h 6858000"/>
                <a:gd name="connsiteX8" fmla="*/ 14202 w 2529723"/>
                <a:gd name="connsiteY8" fmla="*/ 6848540 h 6858000"/>
                <a:gd name="connsiteX9" fmla="*/ 539221 w 2529723"/>
                <a:gd name="connsiteY9" fmla="*/ 6450578 h 6858000"/>
                <a:gd name="connsiteX10" fmla="*/ 2504546 w 2529723"/>
                <a:gd name="connsiteY10" fmla="*/ 3677682 h 6858000"/>
                <a:gd name="connsiteX11" fmla="*/ 1284280 w 2529723"/>
                <a:gd name="connsiteY11" fmla="*/ 23504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529723" h="6858000">
                  <a:moveTo>
                    <a:pt x="1258269" y="0"/>
                  </a:moveTo>
                  <a:lnTo>
                    <a:pt x="1275627" y="0"/>
                  </a:lnTo>
                  <a:lnTo>
                    <a:pt x="1302560" y="24338"/>
                  </a:lnTo>
                  <a:cubicBezTo>
                    <a:pt x="2156831" y="855667"/>
                    <a:pt x="2590622" y="2191755"/>
                    <a:pt x="2522825" y="3678515"/>
                  </a:cubicBezTo>
                  <a:cubicBezTo>
                    <a:pt x="2459072" y="5076606"/>
                    <a:pt x="1519830" y="5692656"/>
                    <a:pt x="557500" y="6451411"/>
                  </a:cubicBezTo>
                  <a:cubicBezTo>
                    <a:pt x="382255" y="6589587"/>
                    <a:pt x="208689" y="6724853"/>
                    <a:pt x="32482" y="6849373"/>
                  </a:cubicBezTo>
                  <a:lnTo>
                    <a:pt x="19531" y="6858000"/>
                  </a:lnTo>
                  <a:lnTo>
                    <a:pt x="0" y="6858000"/>
                  </a:lnTo>
                  <a:lnTo>
                    <a:pt x="14202" y="6848540"/>
                  </a:lnTo>
                  <a:cubicBezTo>
                    <a:pt x="190409" y="6724020"/>
                    <a:pt x="363976" y="6588754"/>
                    <a:pt x="539221" y="6450578"/>
                  </a:cubicBezTo>
                  <a:cubicBezTo>
                    <a:pt x="1501550" y="5691822"/>
                    <a:pt x="2440792" y="5075773"/>
                    <a:pt x="2504546" y="3677682"/>
                  </a:cubicBezTo>
                  <a:cubicBezTo>
                    <a:pt x="2572343" y="2190921"/>
                    <a:pt x="2138551" y="854834"/>
                    <a:pt x="1284280" y="2350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 defTabSz="457155">
                <a:defRPr/>
              </a:pPr>
              <a:endParaRPr lang="en-US" dirty="0">
                <a:solidFill>
                  <a:prstClr val="white"/>
                </a:solidFill>
                <a:latin typeface="Meiryo"/>
              </a:endParaRPr>
            </a:p>
          </p:txBody>
        </p:sp>
        <p:sp>
          <p:nvSpPr>
            <p:cNvPr id="52" name="Freeform: Shape 51">
              <a:extLst>
                <a:ext uri="{FF2B5EF4-FFF2-40B4-BE49-F238E27FC236}">
                  <a16:creationId xmlns:a16="http://schemas.microsoft.com/office/drawing/2014/main" id="{497CF6DF-9FF9-4D10-B338-0BEFC0AA317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133737" y="0"/>
              <a:ext cx="2536434" cy="6858000"/>
            </a:xfrm>
            <a:custGeom>
              <a:avLst/>
              <a:gdLst>
                <a:gd name="connsiteX0" fmla="*/ 879731 w 2536434"/>
                <a:gd name="connsiteY0" fmla="*/ 0 h 6858000"/>
                <a:gd name="connsiteX1" fmla="*/ 913411 w 2536434"/>
                <a:gd name="connsiteY1" fmla="*/ 0 h 6858000"/>
                <a:gd name="connsiteX2" fmla="*/ 935535 w 2536434"/>
                <a:gd name="connsiteY2" fmla="*/ 14997 h 6858000"/>
                <a:gd name="connsiteX3" fmla="*/ 2536434 w 2536434"/>
                <a:gd name="connsiteY3" fmla="*/ 3621656 h 6858000"/>
                <a:gd name="connsiteX4" fmla="*/ 662084 w 2536434"/>
                <a:gd name="connsiteY4" fmla="*/ 6374814 h 6858000"/>
                <a:gd name="connsiteX5" fmla="*/ 145436 w 2536434"/>
                <a:gd name="connsiteY5" fmla="*/ 6780599 h 6858000"/>
                <a:gd name="connsiteX6" fmla="*/ 33680 w 2536434"/>
                <a:gd name="connsiteY6" fmla="*/ 6858000 h 6858000"/>
                <a:gd name="connsiteX7" fmla="*/ 0 w 2536434"/>
                <a:gd name="connsiteY7" fmla="*/ 6858000 h 6858000"/>
                <a:gd name="connsiteX8" fmla="*/ 111756 w 2536434"/>
                <a:gd name="connsiteY8" fmla="*/ 6780599 h 6858000"/>
                <a:gd name="connsiteX9" fmla="*/ 628404 w 2536434"/>
                <a:gd name="connsiteY9" fmla="*/ 6374814 h 6858000"/>
                <a:gd name="connsiteX10" fmla="*/ 2502754 w 2536434"/>
                <a:gd name="connsiteY10" fmla="*/ 3621656 h 6858000"/>
                <a:gd name="connsiteX11" fmla="*/ 901855 w 2536434"/>
                <a:gd name="connsiteY11" fmla="*/ 14997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536434" h="6858000">
                  <a:moveTo>
                    <a:pt x="879731" y="0"/>
                  </a:moveTo>
                  <a:lnTo>
                    <a:pt x="913411" y="0"/>
                  </a:lnTo>
                  <a:lnTo>
                    <a:pt x="935535" y="14997"/>
                  </a:lnTo>
                  <a:cubicBezTo>
                    <a:pt x="1962698" y="754641"/>
                    <a:pt x="2536434" y="2093192"/>
                    <a:pt x="2536434" y="3621656"/>
                  </a:cubicBezTo>
                  <a:cubicBezTo>
                    <a:pt x="2536434" y="4969131"/>
                    <a:pt x="1607709" y="5602839"/>
                    <a:pt x="662084" y="6374814"/>
                  </a:cubicBezTo>
                  <a:cubicBezTo>
                    <a:pt x="489881" y="6515397"/>
                    <a:pt x="319254" y="6653108"/>
                    <a:pt x="145436" y="6780599"/>
                  </a:cubicBezTo>
                  <a:lnTo>
                    <a:pt x="33680" y="6858000"/>
                  </a:lnTo>
                  <a:lnTo>
                    <a:pt x="0" y="6858000"/>
                  </a:lnTo>
                  <a:lnTo>
                    <a:pt x="111756" y="6780599"/>
                  </a:lnTo>
                  <a:cubicBezTo>
                    <a:pt x="285574" y="6653108"/>
                    <a:pt x="456201" y="6515397"/>
                    <a:pt x="628404" y="6374814"/>
                  </a:cubicBezTo>
                  <a:cubicBezTo>
                    <a:pt x="1574029" y="5602839"/>
                    <a:pt x="2502754" y="4969131"/>
                    <a:pt x="2502754" y="3621656"/>
                  </a:cubicBezTo>
                  <a:cubicBezTo>
                    <a:pt x="2502754" y="2093192"/>
                    <a:pt x="1929018" y="754641"/>
                    <a:pt x="901855" y="1499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>
                <a:defRPr/>
              </a:pPr>
              <a:endParaRPr lang="en-US" dirty="0">
                <a:solidFill>
                  <a:prstClr val="white"/>
                </a:solidFill>
                <a:latin typeface="Meiryo"/>
              </a:endParaRPr>
            </a:p>
          </p:txBody>
        </p:sp>
      </p:grp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AA01300-B6C0-C768-FE90-3EFCDF2B77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862371" y="6144612"/>
            <a:ext cx="1188720" cy="457200"/>
          </a:xfrm>
        </p:spPr>
        <p:txBody>
          <a:bodyPr>
            <a:normAutofit/>
          </a:bodyPr>
          <a:lstStyle/>
          <a:p>
            <a:pPr algn="l">
              <a:spcAft>
                <a:spcPts val="600"/>
              </a:spcAft>
            </a:pPr>
            <a:fld id="{FAEF9944-A4F6-4C59-AEBD-678D6480B8EA}" type="slidenum">
              <a:rPr lang="en-US" smtClean="0"/>
              <a:pPr algn="l">
                <a:spcAft>
                  <a:spcPts val="600"/>
                </a:spcAft>
              </a:pPr>
              <a:t>8</a:t>
            </a:fld>
            <a:endParaRPr lang="en-US"/>
          </a:p>
        </p:txBody>
      </p:sp>
      <p:graphicFrame>
        <p:nvGraphicFramePr>
          <p:cNvPr id="8" name="Content Placeholder 2">
            <a:extLst>
              <a:ext uri="{FF2B5EF4-FFF2-40B4-BE49-F238E27FC236}">
                <a16:creationId xmlns:a16="http://schemas.microsoft.com/office/drawing/2014/main" id="{E7E5D477-3620-271E-A380-7A4F02BDCCCC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324247993"/>
              </p:ext>
            </p:extLst>
          </p:nvPr>
        </p:nvGraphicFramePr>
        <p:xfrm>
          <a:off x="5765153" y="525857"/>
          <a:ext cx="5595849" cy="51450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50454817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4" name="Straight Connector 63">
            <a:extLst>
              <a:ext uri="{FF2B5EF4-FFF2-40B4-BE49-F238E27FC236}">
                <a16:creationId xmlns:a16="http://schemas.microsoft.com/office/drawing/2014/main" id="{430127AE-B29E-4FDF-99D2-A2F1E7003F7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1920251" y="2176009"/>
            <a:ext cx="8770571" cy="0"/>
          </a:xfrm>
          <a:prstGeom prst="line">
            <a:avLst/>
          </a:prstGeom>
          <a:ln w="254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66" name="Rectangle 65">
            <a:extLst>
              <a:ext uri="{FF2B5EF4-FFF2-40B4-BE49-F238E27FC236}">
                <a16:creationId xmlns:a16="http://schemas.microsoft.com/office/drawing/2014/main" id="{3D5FBB81-B61B-416A-8F5D-A8DDF62530F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63" y="0"/>
            <a:ext cx="12191695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155">
              <a:defRPr/>
            </a:pPr>
            <a:endParaRPr lang="en-US">
              <a:solidFill>
                <a:prstClr val="white"/>
              </a:solidFill>
              <a:latin typeface="Meiryo"/>
            </a:endParaRPr>
          </a:p>
        </p:txBody>
      </p:sp>
      <p:pic>
        <p:nvPicPr>
          <p:cNvPr id="47" name="Picture 46" descr="Cross section of young plant and roots">
            <a:extLst>
              <a:ext uri="{FF2B5EF4-FFF2-40B4-BE49-F238E27FC236}">
                <a16:creationId xmlns:a16="http://schemas.microsoft.com/office/drawing/2014/main" id="{C90597F5-57E4-489F-9F8F-5F405D518A1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691125" y="17"/>
            <a:ext cx="7500883" cy="6857999"/>
          </a:xfrm>
          <a:custGeom>
            <a:avLst/>
            <a:gdLst/>
            <a:ahLst/>
            <a:cxnLst/>
            <a:rect l="l" t="t" r="r" b="b"/>
            <a:pathLst>
              <a:path w="7500882" h="6857999">
                <a:moveTo>
                  <a:pt x="898230" y="0"/>
                </a:moveTo>
                <a:lnTo>
                  <a:pt x="7500882" y="0"/>
                </a:lnTo>
                <a:lnTo>
                  <a:pt x="7500882" y="6857999"/>
                </a:lnTo>
                <a:lnTo>
                  <a:pt x="0" y="6857999"/>
                </a:lnTo>
                <a:lnTo>
                  <a:pt x="114106" y="6780598"/>
                </a:lnTo>
                <a:cubicBezTo>
                  <a:pt x="291579" y="6653107"/>
                  <a:pt x="465794" y="6515396"/>
                  <a:pt x="641619" y="6374813"/>
                </a:cubicBezTo>
                <a:cubicBezTo>
                  <a:pt x="1607125" y="5602838"/>
                  <a:pt x="2555378" y="4969130"/>
                  <a:pt x="2555378" y="3621655"/>
                </a:cubicBezTo>
                <a:cubicBezTo>
                  <a:pt x="2555378" y="2093191"/>
                  <a:pt x="1969579" y="754640"/>
                  <a:pt x="920818" y="14996"/>
                </a:cubicBezTo>
                <a:close/>
              </a:path>
            </a:pathLst>
          </a:custGeom>
        </p:spPr>
      </p:pic>
      <p:sp>
        <p:nvSpPr>
          <p:cNvPr id="68" name="Freeform: Shape 67">
            <a:extLst>
              <a:ext uri="{FF2B5EF4-FFF2-40B4-BE49-F238E27FC236}">
                <a16:creationId xmlns:a16="http://schemas.microsoft.com/office/drawing/2014/main" id="{40C0D7D4-D83D-4C58-87D1-955F0A9173D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0"/>
            <a:ext cx="7476051" cy="6858000"/>
          </a:xfrm>
          <a:custGeom>
            <a:avLst/>
            <a:gdLst>
              <a:gd name="connsiteX0" fmla="*/ 0 w 7476051"/>
              <a:gd name="connsiteY0" fmla="*/ 0 h 6858000"/>
              <a:gd name="connsiteX1" fmla="*/ 5853028 w 7476051"/>
              <a:gd name="connsiteY1" fmla="*/ 0 h 6858000"/>
              <a:gd name="connsiteX2" fmla="*/ 5875152 w 7476051"/>
              <a:gd name="connsiteY2" fmla="*/ 14997 h 6858000"/>
              <a:gd name="connsiteX3" fmla="*/ 7476051 w 7476051"/>
              <a:gd name="connsiteY3" fmla="*/ 3621656 h 6858000"/>
              <a:gd name="connsiteX4" fmla="*/ 5601702 w 7476051"/>
              <a:gd name="connsiteY4" fmla="*/ 6374814 h 6858000"/>
              <a:gd name="connsiteX5" fmla="*/ 5085053 w 7476051"/>
              <a:gd name="connsiteY5" fmla="*/ 6780599 h 6858000"/>
              <a:gd name="connsiteX6" fmla="*/ 4973297 w 7476051"/>
              <a:gd name="connsiteY6" fmla="*/ 6858000 h 6858000"/>
              <a:gd name="connsiteX7" fmla="*/ 0 w 7476051"/>
              <a:gd name="connsiteY7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476051" h="6858000">
                <a:moveTo>
                  <a:pt x="0" y="0"/>
                </a:moveTo>
                <a:lnTo>
                  <a:pt x="5853028" y="0"/>
                </a:lnTo>
                <a:lnTo>
                  <a:pt x="5875152" y="14997"/>
                </a:lnTo>
                <a:cubicBezTo>
                  <a:pt x="6902315" y="754641"/>
                  <a:pt x="7476051" y="2093192"/>
                  <a:pt x="7476051" y="3621656"/>
                </a:cubicBezTo>
                <a:cubicBezTo>
                  <a:pt x="7476051" y="4969131"/>
                  <a:pt x="6547326" y="5602839"/>
                  <a:pt x="5601702" y="6374814"/>
                </a:cubicBezTo>
                <a:cubicBezTo>
                  <a:pt x="5429499" y="6515397"/>
                  <a:pt x="5258871" y="6653108"/>
                  <a:pt x="5085053" y="6780599"/>
                </a:cubicBezTo>
                <a:lnTo>
                  <a:pt x="4973297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FFFFFF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defTabSz="457155">
              <a:defRPr/>
            </a:pPr>
            <a:endParaRPr lang="en-US">
              <a:solidFill>
                <a:prstClr val="white"/>
              </a:solidFill>
              <a:latin typeface="Meiryo"/>
            </a:endParaRPr>
          </a:p>
        </p:txBody>
      </p:sp>
      <p:sp useBgFill="1">
        <p:nvSpPr>
          <p:cNvPr id="70" name="Freeform: Shape 69">
            <a:extLst>
              <a:ext uri="{FF2B5EF4-FFF2-40B4-BE49-F238E27FC236}">
                <a16:creationId xmlns:a16="http://schemas.microsoft.com/office/drawing/2014/main" id="{0BA56A81-C9DD-4EBA-9E13-32FFB51CFD4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53" y="0"/>
            <a:ext cx="7307402" cy="6858000"/>
          </a:xfrm>
          <a:custGeom>
            <a:avLst/>
            <a:gdLst>
              <a:gd name="connsiteX0" fmla="*/ 0 w 7097265"/>
              <a:gd name="connsiteY0" fmla="*/ 0 h 6858000"/>
              <a:gd name="connsiteX1" fmla="*/ 5474242 w 7097265"/>
              <a:gd name="connsiteY1" fmla="*/ 0 h 6858000"/>
              <a:gd name="connsiteX2" fmla="*/ 5496366 w 7097265"/>
              <a:gd name="connsiteY2" fmla="*/ 14997 h 6858000"/>
              <a:gd name="connsiteX3" fmla="*/ 7097265 w 7097265"/>
              <a:gd name="connsiteY3" fmla="*/ 3621656 h 6858000"/>
              <a:gd name="connsiteX4" fmla="*/ 5222916 w 7097265"/>
              <a:gd name="connsiteY4" fmla="*/ 6374814 h 6858000"/>
              <a:gd name="connsiteX5" fmla="*/ 4706267 w 7097265"/>
              <a:gd name="connsiteY5" fmla="*/ 6780599 h 6858000"/>
              <a:gd name="connsiteX6" fmla="*/ 4594511 w 7097265"/>
              <a:gd name="connsiteY6" fmla="*/ 6858000 h 6858000"/>
              <a:gd name="connsiteX7" fmla="*/ 0 w 7097265"/>
              <a:gd name="connsiteY7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097265" h="6858000">
                <a:moveTo>
                  <a:pt x="0" y="0"/>
                </a:moveTo>
                <a:lnTo>
                  <a:pt x="5474242" y="0"/>
                </a:lnTo>
                <a:lnTo>
                  <a:pt x="5496366" y="14997"/>
                </a:lnTo>
                <a:cubicBezTo>
                  <a:pt x="6523529" y="754641"/>
                  <a:pt x="7097265" y="2093192"/>
                  <a:pt x="7097265" y="3621656"/>
                </a:cubicBezTo>
                <a:cubicBezTo>
                  <a:pt x="7097265" y="4969131"/>
                  <a:pt x="6168540" y="5602839"/>
                  <a:pt x="5222916" y="6374814"/>
                </a:cubicBezTo>
                <a:cubicBezTo>
                  <a:pt x="5050713" y="6515397"/>
                  <a:pt x="4880085" y="6653108"/>
                  <a:pt x="4706267" y="6780599"/>
                </a:cubicBezTo>
                <a:lnTo>
                  <a:pt x="4594511" y="6858000"/>
                </a:lnTo>
                <a:lnTo>
                  <a:pt x="0" y="685800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defTabSz="457155">
              <a:defRPr/>
            </a:pPr>
            <a:endParaRPr lang="en-US">
              <a:solidFill>
                <a:prstClr val="white"/>
              </a:solidFill>
              <a:latin typeface="Meiryo"/>
            </a:endParaRPr>
          </a:p>
        </p:txBody>
      </p:sp>
      <p:sp>
        <p:nvSpPr>
          <p:cNvPr id="72" name="Freeform: Shape 71">
            <a:extLst>
              <a:ext uri="{FF2B5EF4-FFF2-40B4-BE49-F238E27FC236}">
                <a16:creationId xmlns:a16="http://schemas.microsoft.com/office/drawing/2014/main" id="{15F9A324-404E-4C5D-AFF0-C5D0D84182B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139035" y="13"/>
            <a:ext cx="2535264" cy="6858001"/>
          </a:xfrm>
          <a:custGeom>
            <a:avLst/>
            <a:gdLst>
              <a:gd name="connsiteX0" fmla="*/ 1218585 w 2535264"/>
              <a:gd name="connsiteY0" fmla="*/ 0 h 6858001"/>
              <a:gd name="connsiteX1" fmla="*/ 1236561 w 2535264"/>
              <a:gd name="connsiteY1" fmla="*/ 0 h 6858001"/>
              <a:gd name="connsiteX2" fmla="*/ 1264452 w 2535264"/>
              <a:gd name="connsiteY2" fmla="*/ 24550 h 6858001"/>
              <a:gd name="connsiteX3" fmla="*/ 2528121 w 2535264"/>
              <a:gd name="connsiteY3" fmla="*/ 3710502 h 6858001"/>
              <a:gd name="connsiteX4" fmla="*/ 492890 w 2535264"/>
              <a:gd name="connsiteY4" fmla="*/ 6507511 h 6858001"/>
              <a:gd name="connsiteX5" fmla="*/ 221418 w 2535264"/>
              <a:gd name="connsiteY5" fmla="*/ 6713387 h 6858001"/>
              <a:gd name="connsiteX6" fmla="*/ 20100 w 2535264"/>
              <a:gd name="connsiteY6" fmla="*/ 6858001 h 6858001"/>
              <a:gd name="connsiteX7" fmla="*/ 0 w 2535264"/>
              <a:gd name="connsiteY7" fmla="*/ 6858001 h 6858001"/>
              <a:gd name="connsiteX8" fmla="*/ 202488 w 2535264"/>
              <a:gd name="connsiteY8" fmla="*/ 6712547 h 6858001"/>
              <a:gd name="connsiteX9" fmla="*/ 473961 w 2535264"/>
              <a:gd name="connsiteY9" fmla="*/ 6506670 h 6858001"/>
              <a:gd name="connsiteX10" fmla="*/ 2509192 w 2535264"/>
              <a:gd name="connsiteY10" fmla="*/ 3709662 h 6858001"/>
              <a:gd name="connsiteX11" fmla="*/ 1245521 w 2535264"/>
              <a:gd name="connsiteY11" fmla="*/ 23708 h 6858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535264" h="6858001">
                <a:moveTo>
                  <a:pt x="1218585" y="0"/>
                </a:moveTo>
                <a:lnTo>
                  <a:pt x="1236561" y="0"/>
                </a:lnTo>
                <a:lnTo>
                  <a:pt x="1264452" y="24550"/>
                </a:lnTo>
                <a:cubicBezTo>
                  <a:pt x="2149109" y="863108"/>
                  <a:pt x="2598329" y="2210814"/>
                  <a:pt x="2528121" y="3710502"/>
                </a:cubicBezTo>
                <a:cubicBezTo>
                  <a:pt x="2462100" y="5120751"/>
                  <a:pt x="1489450" y="5742158"/>
                  <a:pt x="492890" y="6507511"/>
                </a:cubicBezTo>
                <a:cubicBezTo>
                  <a:pt x="402151" y="6577199"/>
                  <a:pt x="311847" y="6646154"/>
                  <a:pt x="221418" y="6713387"/>
                </a:cubicBezTo>
                <a:lnTo>
                  <a:pt x="20100" y="6858001"/>
                </a:lnTo>
                <a:lnTo>
                  <a:pt x="0" y="6858001"/>
                </a:lnTo>
                <a:lnTo>
                  <a:pt x="202488" y="6712547"/>
                </a:lnTo>
                <a:cubicBezTo>
                  <a:pt x="292917" y="6645314"/>
                  <a:pt x="383222" y="6576359"/>
                  <a:pt x="473961" y="6506670"/>
                </a:cubicBezTo>
                <a:cubicBezTo>
                  <a:pt x="1470520" y="5741317"/>
                  <a:pt x="2443170" y="5119911"/>
                  <a:pt x="2509192" y="3709662"/>
                </a:cubicBezTo>
                <a:cubicBezTo>
                  <a:pt x="2579400" y="2209973"/>
                  <a:pt x="2130178" y="862268"/>
                  <a:pt x="1245521" y="2370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defTabSz="457155">
              <a:defRPr/>
            </a:pPr>
            <a:endParaRPr lang="en-US">
              <a:solidFill>
                <a:prstClr val="white"/>
              </a:solidFill>
              <a:latin typeface="Meiryo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78FA8BE-2CC0-4879-BD96-494A5DA2DF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48968" y="442913"/>
            <a:ext cx="4780129" cy="1639888"/>
          </a:xfrm>
        </p:spPr>
        <p:txBody>
          <a:bodyPr vert="horz" lIns="109728" tIns="109728" rIns="109728" bIns="91440" rtlCol="0" anchor="b">
            <a:normAutofit/>
          </a:bodyPr>
          <a:lstStyle/>
          <a:p>
            <a:r>
              <a:rPr lang="en-US" sz="4400"/>
              <a:t>What is Soil?</a:t>
            </a:r>
          </a:p>
        </p:txBody>
      </p:sp>
      <p:sp>
        <p:nvSpPr>
          <p:cNvPr id="45" name="Content Placeholder 2">
            <a:extLst>
              <a:ext uri="{FF2B5EF4-FFF2-40B4-BE49-F238E27FC236}">
                <a16:creationId xmlns:a16="http://schemas.microsoft.com/office/drawing/2014/main" id="{A6E06F6D-52FA-4A3C-8651-EDCD11A8749C}"/>
              </a:ext>
            </a:extLst>
          </p:cNvPr>
          <p:cNvSpPr txBox="1">
            <a:spLocks/>
          </p:cNvSpPr>
          <p:nvPr/>
        </p:nvSpPr>
        <p:spPr>
          <a:xfrm>
            <a:off x="940764" y="2312989"/>
            <a:ext cx="5368525" cy="3651251"/>
          </a:xfrm>
          <a:prstGeom prst="rect">
            <a:avLst/>
          </a:prstGeom>
        </p:spPr>
        <p:txBody>
          <a:bodyPr vert="horz" lIns="109728" tIns="109728" rIns="109728" bIns="91440" rtlCol="0" anchor="t">
            <a:noAutofit/>
          </a:bodyPr>
          <a:lstStyle>
            <a:lvl1pPr marL="0" indent="0" algn="l" defTabSz="914400" rtl="0" eaLnBrk="1" latinLnBrk="0" hangingPunct="1">
              <a:lnSpc>
                <a:spcPct val="140000"/>
              </a:lnSpc>
              <a:spcBef>
                <a:spcPts val="930"/>
              </a:spcBef>
              <a:buFont typeface="Corbel" panose="020B0503020204020204" pitchFamily="34" charset="0"/>
              <a:buNone/>
              <a:defRPr sz="1800" b="0" kern="1200" spc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ct val="140000"/>
              </a:lnSpc>
              <a:spcBef>
                <a:spcPts val="930"/>
              </a:spcBef>
              <a:buFont typeface="Corbel" panose="020B0503020204020204" pitchFamily="34" charset="0"/>
              <a:buNone/>
              <a:defRPr sz="1600" kern="1200" spc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0" indent="-320040" algn="l" defTabSz="914400" rtl="0" eaLnBrk="1" latinLnBrk="0" hangingPunct="1">
              <a:lnSpc>
                <a:spcPct val="140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i="1" kern="1200" spc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0" indent="-320040" algn="l" defTabSz="914400" rtl="0" eaLnBrk="1" latinLnBrk="0" hangingPunct="1">
              <a:lnSpc>
                <a:spcPct val="140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kern="1200" spc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0" indent="-320040" algn="l" defTabSz="914400" rtl="0" eaLnBrk="1" latinLnBrk="0" hangingPunct="1">
              <a:lnSpc>
                <a:spcPct val="140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i="1" kern="1200" spc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920240" indent="-320040" algn="l" defTabSz="9144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kern="12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240280" indent="-320040" algn="l" defTabSz="9144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i="1" kern="12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560320" indent="-320040" algn="l" defTabSz="9144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kern="12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880360" indent="-320040" algn="l" defTabSz="9144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i="1" kern="12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spcAft>
                <a:spcPts val="600"/>
              </a:spcAft>
              <a:defRPr/>
            </a:pPr>
            <a:r>
              <a:rPr lang="en-US" sz="2400" spc="151" dirty="0"/>
              <a:t>It is the surface mineral and/or organic layer of the earth that has been partially broken down by environmental processes. In agriculture, soil refers to the “dirt” in which plants grow.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EF53F11-A0D6-4553-88C7-9B60E888DA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853744" y="6170491"/>
            <a:ext cx="1188720" cy="457200"/>
          </a:xfrm>
        </p:spPr>
        <p:txBody>
          <a:bodyPr vert="horz" lIns="109728" tIns="109728" rIns="109728" bIns="91440" rtlCol="0" anchor="b">
            <a:normAutofit/>
          </a:bodyPr>
          <a:lstStyle/>
          <a:p>
            <a:pPr algn="l">
              <a:spcAft>
                <a:spcPts val="600"/>
              </a:spcAft>
            </a:pPr>
            <a:fld id="{FAEF9944-A4F6-4C59-AEBD-678D6480B8EA}" type="slidenum">
              <a:rPr lang="en-US" smtClean="0">
                <a:solidFill>
                  <a:srgbClr val="FFFFFF"/>
                </a:solidFill>
              </a:rPr>
              <a:pPr algn="l">
                <a:spcAft>
                  <a:spcPts val="600"/>
                </a:spcAft>
              </a:pPr>
              <a:t>9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93871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/>
    </p:bldLst>
  </p:timing>
</p:sld>
</file>

<file path=ppt/theme/theme1.xml><?xml version="1.0" encoding="utf-8"?>
<a:theme xmlns:a="http://schemas.openxmlformats.org/drawingml/2006/main" name="Ecology 16x9">
  <a:themeElements>
    <a:clrScheme name="Ecology">
      <a:dk1>
        <a:srgbClr val="4D3E2F"/>
      </a:dk1>
      <a:lt1>
        <a:sysClr val="window" lastClr="FFFFFF"/>
      </a:lt1>
      <a:dk2>
        <a:srgbClr val="000000"/>
      </a:dk2>
      <a:lt2>
        <a:srgbClr val="DDDDDD"/>
      </a:lt2>
      <a:accent1>
        <a:srgbClr val="8BAA00"/>
      </a:accent1>
      <a:accent2>
        <a:srgbClr val="2A6CB2"/>
      </a:accent2>
      <a:accent3>
        <a:srgbClr val="795837"/>
      </a:accent3>
      <a:accent4>
        <a:srgbClr val="D18316"/>
      </a:accent4>
      <a:accent5>
        <a:srgbClr val="79B4F0"/>
      </a:accent5>
      <a:accent6>
        <a:srgbClr val="CDC80F"/>
      </a:accent6>
      <a:hlink>
        <a:srgbClr val="2A6CB2"/>
      </a:hlink>
      <a:folHlink>
        <a:srgbClr val="808080"/>
      </a:folHlink>
    </a:clrScheme>
    <a:fontScheme name="Corbel">
      <a:maj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Nature ecology education photo presentation.potx" id="{C2041BFC-79DD-469A-9C9C-CE3A45FF64F3}" vid="{F6D325B2-35D9-40C5-B4CD-C0A8483D5659}"/>
    </a:ext>
  </a:extLst>
</a:theme>
</file>

<file path=ppt/theme/theme2.xml><?xml version="1.0" encoding="utf-8"?>
<a:theme xmlns:a="http://schemas.openxmlformats.org/drawingml/2006/main" name="SketchLinesVTI">
  <a:themeElements>
    <a:clrScheme name="SketchLines">
      <a:dk1>
        <a:sysClr val="windowText" lastClr="000000"/>
      </a:dk1>
      <a:lt1>
        <a:sysClr val="window" lastClr="FFFFFF"/>
      </a:lt1>
      <a:dk2>
        <a:srgbClr val="564E4E"/>
      </a:dk2>
      <a:lt2>
        <a:srgbClr val="EEEBE2"/>
      </a:lt2>
      <a:accent1>
        <a:srgbClr val="E54837"/>
      </a:accent1>
      <a:accent2>
        <a:srgbClr val="947F53"/>
      </a:accent2>
      <a:accent3>
        <a:srgbClr val="BE8D64"/>
      </a:accent3>
      <a:accent4>
        <a:srgbClr val="E0C171"/>
      </a:accent4>
      <a:accent5>
        <a:srgbClr val="968572"/>
      </a:accent5>
      <a:accent6>
        <a:srgbClr val="855D5D"/>
      </a:accent6>
      <a:hlink>
        <a:srgbClr val="CC9900"/>
      </a:hlink>
      <a:folHlink>
        <a:srgbClr val="96A9A9"/>
      </a:folHlink>
    </a:clrScheme>
    <a:fontScheme name="Custom 7">
      <a:majorFont>
        <a:latin typeface="Meiryo"/>
        <a:ea typeface=""/>
        <a:cs typeface=""/>
      </a:majorFont>
      <a:minorFont>
        <a:latin typeface="Meiryo"/>
        <a:ea typeface=""/>
        <a:cs typeface=""/>
      </a:minorFont>
    </a:fontScheme>
    <a:fmtScheme name="Feathered">
      <a:fillStyleLst>
        <a:solidFill>
          <a:schemeClr val="phClr"/>
        </a:solidFill>
        <a:solidFill>
          <a:schemeClr val="phClr">
            <a:tint val="67000"/>
            <a:satMod val="105000"/>
          </a:schemeClr>
        </a:soli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0000"/>
                <a:satMod val="120000"/>
                <a:lumMod val="99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>
              <a:tint val="50000"/>
              <a:shade val="83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25400" dir="5400000" algn="ctr" rotWithShape="0">
              <a:srgbClr val="000000">
                <a:alpha val="20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ketchLinesVTI" id="{8C0B0F05-C8D0-4078-9615-83E590287484}" vid="{43A7BC57-C1E3-4EE6-BDBC-5422DD574AF2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DividendVTI">
  <a:themeElements>
    <a:clrScheme name="Custom 10">
      <a:dk1>
        <a:sysClr val="windowText" lastClr="000000"/>
      </a:dk1>
      <a:lt1>
        <a:sysClr val="window" lastClr="FFFFFF"/>
      </a:lt1>
      <a:dk2>
        <a:srgbClr val="3D3D3D"/>
      </a:dk2>
      <a:lt2>
        <a:srgbClr val="EBEBEB"/>
      </a:lt2>
      <a:accent1>
        <a:srgbClr val="ED8428"/>
      </a:accent1>
      <a:accent2>
        <a:srgbClr val="E6C46D"/>
      </a:accent2>
      <a:accent3>
        <a:srgbClr val="465359"/>
      </a:accent3>
      <a:accent4>
        <a:srgbClr val="969FA7"/>
      </a:accent4>
      <a:accent5>
        <a:srgbClr val="A9C37C"/>
      </a:accent5>
      <a:accent6>
        <a:srgbClr val="5A8071"/>
      </a:accent6>
      <a:hlink>
        <a:srgbClr val="828282"/>
      </a:hlink>
      <a:folHlink>
        <a:srgbClr val="A5A5A5"/>
      </a:folHlink>
    </a:clrScheme>
    <a:fontScheme name="Dividend">
      <a:maj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Dividend">
      <a:fillStyleLst>
        <a:solidFill>
          <a:schemeClr val="phClr"/>
        </a:solidFill>
        <a:gradFill rotWithShape="1">
          <a:gsLst>
            <a:gs pos="0">
              <a:schemeClr val="phClr">
                <a:tint val="68000"/>
                <a:alpha val="90000"/>
                <a:lumMod val="100000"/>
              </a:schemeClr>
            </a:gs>
            <a:gs pos="100000">
              <a:schemeClr val="phClr">
                <a:tint val="90000"/>
                <a:lumMod val="9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8000"/>
                <a:lumMod val="110000"/>
              </a:schemeClr>
            </a:gs>
            <a:gs pos="84000">
              <a:schemeClr val="phClr">
                <a:shade val="90000"/>
                <a:lumMod val="88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>
              <a:lumMod val="90000"/>
            </a:schemeClr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55000"/>
              </a:srgbClr>
            </a:outerShdw>
          </a:effectLst>
        </a:effectStyle>
        <a:effectStyle>
          <a:effectLst>
            <a:outerShdw blurRad="88900" dist="38100" dir="504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200000"/>
            </a:lightRig>
          </a:scene3d>
          <a:sp3d>
            <a:bevelT w="381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88000">
              <a:schemeClr val="phClr">
                <a:shade val="94000"/>
                <a:satMod val="110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8000"/>
                <a:satMod val="110000"/>
                <a:lumMod val="8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ividend_Win32_JB_SL_v2.potx" id="{1C1B9226-0BCF-4F11-8C9C-4780CC1ABB3B}" vid="{6B91BC45-CF1E-4756-9009-7BE00F9B25C3}"/>
    </a:ext>
  </a:extLst>
</a:theme>
</file>

<file path=ppt/theme/theme5.xml><?xml version="1.0" encoding="utf-8"?>
<a:theme xmlns:a="http://schemas.openxmlformats.org/drawingml/2006/main" name="1_DividendVTI">
  <a:themeElements>
    <a:clrScheme name="Custom 10">
      <a:dk1>
        <a:sysClr val="windowText" lastClr="000000"/>
      </a:dk1>
      <a:lt1>
        <a:sysClr val="window" lastClr="FFFFFF"/>
      </a:lt1>
      <a:dk2>
        <a:srgbClr val="3D3D3D"/>
      </a:dk2>
      <a:lt2>
        <a:srgbClr val="EBEBEB"/>
      </a:lt2>
      <a:accent1>
        <a:srgbClr val="ED8428"/>
      </a:accent1>
      <a:accent2>
        <a:srgbClr val="E6C46D"/>
      </a:accent2>
      <a:accent3>
        <a:srgbClr val="465359"/>
      </a:accent3>
      <a:accent4>
        <a:srgbClr val="969FA7"/>
      </a:accent4>
      <a:accent5>
        <a:srgbClr val="A9C37C"/>
      </a:accent5>
      <a:accent6>
        <a:srgbClr val="5A8071"/>
      </a:accent6>
      <a:hlink>
        <a:srgbClr val="828282"/>
      </a:hlink>
      <a:folHlink>
        <a:srgbClr val="A5A5A5"/>
      </a:folHlink>
    </a:clrScheme>
    <a:fontScheme name="Dividend">
      <a:maj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Dividend">
      <a:fillStyleLst>
        <a:solidFill>
          <a:schemeClr val="phClr"/>
        </a:solidFill>
        <a:gradFill rotWithShape="1">
          <a:gsLst>
            <a:gs pos="0">
              <a:schemeClr val="phClr">
                <a:tint val="68000"/>
                <a:alpha val="90000"/>
                <a:lumMod val="100000"/>
              </a:schemeClr>
            </a:gs>
            <a:gs pos="100000">
              <a:schemeClr val="phClr">
                <a:tint val="90000"/>
                <a:lumMod val="9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8000"/>
                <a:lumMod val="110000"/>
              </a:schemeClr>
            </a:gs>
            <a:gs pos="84000">
              <a:schemeClr val="phClr">
                <a:shade val="90000"/>
                <a:lumMod val="88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>
              <a:lumMod val="90000"/>
            </a:schemeClr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55000"/>
              </a:srgbClr>
            </a:outerShdw>
          </a:effectLst>
        </a:effectStyle>
        <a:effectStyle>
          <a:effectLst>
            <a:outerShdw blurRad="88900" dist="38100" dir="504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200000"/>
            </a:lightRig>
          </a:scene3d>
          <a:sp3d>
            <a:bevelT w="381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88000">
              <a:schemeClr val="phClr">
                <a:shade val="94000"/>
                <a:satMod val="110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8000"/>
                <a:satMod val="110000"/>
                <a:lumMod val="8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ividend_Win32_JB_SL_v2.potx" id="{1C1B9226-0BCF-4F11-8C9C-4780CC1ABB3B}" vid="{6B91BC45-CF1E-4756-9009-7BE00F9B25C3}"/>
    </a:ext>
  </a:extLst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71758</TotalTime>
  <Words>754</Words>
  <Application>Microsoft Macintosh PowerPoint</Application>
  <PresentationFormat>Widescreen</PresentationFormat>
  <Paragraphs>184</Paragraphs>
  <Slides>31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5</vt:i4>
      </vt:variant>
      <vt:variant>
        <vt:lpstr>Slide Titles</vt:lpstr>
      </vt:variant>
      <vt:variant>
        <vt:i4>31</vt:i4>
      </vt:variant>
    </vt:vector>
  </HeadingPairs>
  <TitlesOfParts>
    <vt:vector size="44" baseType="lpstr">
      <vt:lpstr>Meiryo</vt:lpstr>
      <vt:lpstr>Arial</vt:lpstr>
      <vt:lpstr>Calibri</vt:lpstr>
      <vt:lpstr>Calibri Light</vt:lpstr>
      <vt:lpstr>Corbel</vt:lpstr>
      <vt:lpstr>Gill Sans MT</vt:lpstr>
      <vt:lpstr>Wingdings</vt:lpstr>
      <vt:lpstr>Wingdings 2</vt:lpstr>
      <vt:lpstr>Ecology 16x9</vt:lpstr>
      <vt:lpstr>SketchLinesVTI</vt:lpstr>
      <vt:lpstr>Office Theme</vt:lpstr>
      <vt:lpstr>DividendVTI</vt:lpstr>
      <vt:lpstr>1_DividendVTI</vt:lpstr>
      <vt:lpstr>Agriculture</vt:lpstr>
      <vt:lpstr>Introduction</vt:lpstr>
      <vt:lpstr>What is Agriculture?</vt:lpstr>
      <vt:lpstr>Plants and Animals</vt:lpstr>
      <vt:lpstr>Introduction</vt:lpstr>
      <vt:lpstr>Game</vt:lpstr>
      <vt:lpstr>Soil</vt:lpstr>
      <vt:lpstr>Introduction</vt:lpstr>
      <vt:lpstr>What is Soil?</vt:lpstr>
      <vt:lpstr>Water</vt:lpstr>
      <vt:lpstr>What percentage of the Earth is water? Can all types of water on Earth be used for drinking and agriculture? </vt:lpstr>
      <vt:lpstr>What is an Aquifer?</vt:lpstr>
      <vt:lpstr>Building an Aquifer</vt:lpstr>
      <vt:lpstr>Why Should We Conserve Water?</vt:lpstr>
      <vt:lpstr>How We Conserve Water in Agriculture</vt:lpstr>
      <vt:lpstr>Food</vt:lpstr>
      <vt:lpstr>Introduction</vt:lpstr>
      <vt:lpstr>Activity</vt:lpstr>
      <vt:lpstr>Microorganisms</vt:lpstr>
      <vt:lpstr>Bacteria in Yogurt</vt:lpstr>
      <vt:lpstr>Bacteria for Cheese Production</vt:lpstr>
      <vt:lpstr>Careers in agriculture</vt:lpstr>
      <vt:lpstr>Introduction</vt:lpstr>
      <vt:lpstr>Career Pathways</vt:lpstr>
      <vt:lpstr>Career Pathways</vt:lpstr>
      <vt:lpstr>PowerPoint Presentation</vt:lpstr>
      <vt:lpstr>Correct!</vt:lpstr>
      <vt:lpstr>Activity Answers</vt:lpstr>
      <vt:lpstr>Activity Answers</vt:lpstr>
      <vt:lpstr>After high school</vt:lpstr>
      <vt:lpstr>Resources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Agriculture Module</dc:title>
  <dc:creator>Osho, Tinuola</dc:creator>
  <cp:lastModifiedBy>Page, Keryn</cp:lastModifiedBy>
  <cp:revision>45</cp:revision>
  <dcterms:created xsi:type="dcterms:W3CDTF">2022-09-08T05:15:07Z</dcterms:created>
  <dcterms:modified xsi:type="dcterms:W3CDTF">2025-12-11T15:40:31Z</dcterms:modified>
</cp:coreProperties>
</file>